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_rels/slideMaster44.xml.rels" ContentType="application/vnd.openxmlformats-package.relationships+xml"/>
  <Override PartName="/ppt/slideMasters/_rels/slideMaster124.xml.rels" ContentType="application/vnd.openxmlformats-package.relationships+xml"/>
  <Override PartName="/ppt/slideMasters/_rels/slideMaster43.xml.rels" ContentType="application/vnd.openxmlformats-package.relationships+xml"/>
  <Override PartName="/ppt/slideMasters/_rels/slideMaster38.xml.rels" ContentType="application/vnd.openxmlformats-package.relationships+xml"/>
  <Override PartName="/ppt/slideMasters/_rels/slideMaster37.xml.rels" ContentType="application/vnd.openxmlformats-package.relationships+xml"/>
  <Override PartName="/ppt/slideMasters/_rels/slideMaster34.xml.rels" ContentType="application/vnd.openxmlformats-package.relationships+xml"/>
  <Override PartName="/ppt/slideMasters/_rels/slideMaster7.xml.rels" ContentType="application/vnd.openxmlformats-package.relationships+xml"/>
  <Override PartName="/ppt/slideMasters/_rels/slideMaster33.xml.rels" ContentType="application/vnd.openxmlformats-package.relationships+xml"/>
  <Override PartName="/ppt/slideMasters/_rels/slideMaster6.xml.rels" ContentType="application/vnd.openxmlformats-package.relationships+xml"/>
  <Override PartName="/ppt/slideMasters/_rels/slideMaster132.xml.rels" ContentType="application/vnd.openxmlformats-package.relationships+xml"/>
  <Override PartName="/ppt/slideMasters/_rels/slideMaster60.xml.rels" ContentType="application/vnd.openxmlformats-package.relationships+xml"/>
  <Override PartName="/ppt/slideMasters/_rels/slideMaster127.xml.rels" ContentType="application/vnd.openxmlformats-package.relationships+xml"/>
  <Override PartName="/ppt/slideMasters/_rels/slideMaster3.xml.rels" ContentType="application/vnd.openxmlformats-package.relationships+xml"/>
  <Override PartName="/ppt/slideMasters/_rels/slideMaster30.xml.rels" ContentType="application/vnd.openxmlformats-package.relationships+xml"/>
  <Override PartName="/ppt/slideMasters/_rels/slideMaster51.xml.rels" ContentType="application/vnd.openxmlformats-package.relationships+xml"/>
  <Override PartName="/ppt/slideMasters/_rels/slideMaster118.xml.rels" ContentType="application/vnd.openxmlformats-package.relationships+xml"/>
  <Override PartName="/ppt/slideMasters/_rels/slideMaster131.xml.rels" ContentType="application/vnd.openxmlformats-package.relationships+xml"/>
  <Override PartName="/ppt/slideMasters/_rels/slideMaster2.xml.rels" ContentType="application/vnd.openxmlformats-package.relationships+xml"/>
  <Override PartName="/ppt/slideMasters/_rels/slideMaster50.xml.rels" ContentType="application/vnd.openxmlformats-package.relationships+xml"/>
  <Override PartName="/ppt/slideMasters/_rels/slideMaster117.xml.rels" ContentType="application/vnd.openxmlformats-package.relationships+xml"/>
  <Override PartName="/ppt/slideMasters/_rels/slideMaster16.xml.rels" ContentType="application/vnd.openxmlformats-package.relationships+xml"/>
  <Override PartName="/ppt/slideMasters/_rels/slideMaster84.xml.rels" ContentType="application/vnd.openxmlformats-package.relationships+xml"/>
  <Override PartName="/ppt/slideMasters/_rels/slideMaster39.xml.rels" ContentType="application/vnd.openxmlformats-package.relationships+xml"/>
  <Override PartName="/ppt/slideMasters/_rels/slideMaster81.xml.rels" ContentType="application/vnd.openxmlformats-package.relationships+xml"/>
  <Override PartName="/ppt/slideMasters/_rels/slideMaster13.xml.rels" ContentType="application/vnd.openxmlformats-package.relationships+xml"/>
  <Override PartName="/ppt/slideMasters/_rels/slideMaster5.xml.rels" ContentType="application/vnd.openxmlformats-package.relationships+xml"/>
  <Override PartName="/ppt/slideMasters/_rels/slideMaster32.xml.rels" ContentType="application/vnd.openxmlformats-package.relationships+xml"/>
  <Override PartName="/ppt/slideMasters/_rels/slideMaster119.xml.rels" ContentType="application/vnd.openxmlformats-package.relationships+xml"/>
  <Override PartName="/ppt/slideMasters/_rels/slideMaster52.xml.rels" ContentType="application/vnd.openxmlformats-package.relationships+xml"/>
  <Override PartName="/ppt/slideMasters/_rels/slideMaster4.xml.rels" ContentType="application/vnd.openxmlformats-package.relationships+xml"/>
  <Override PartName="/ppt/slideMasters/_rels/slideMaster31.xml.rels" ContentType="application/vnd.openxmlformats-package.relationships+xml"/>
  <Override PartName="/ppt/slideMasters/_rels/slideMaster70.xml.rels" ContentType="application/vnd.openxmlformats-package.relationships+xml"/>
  <Override PartName="/ppt/slideMasters/_rels/slideMaster68.xml.rels" ContentType="application/vnd.openxmlformats-package.relationships+xml"/>
  <Override PartName="/ppt/slideMasters/_rels/slideMaster103.xml.rels" ContentType="application/vnd.openxmlformats-package.relationships+xml"/>
  <Override PartName="/ppt/slideMasters/_rels/slideMaster66.xml.rels" ContentType="application/vnd.openxmlformats-package.relationships+xml"/>
  <Override PartName="/ppt/slideMasters/_rels/slideMaster101.xml.rels" ContentType="application/vnd.openxmlformats-package.relationships+xml"/>
  <Override PartName="/ppt/slideMasters/_rels/slideMaster53.xml.rels" ContentType="application/vnd.openxmlformats-package.relationships+xml"/>
  <Override PartName="/ppt/slideMasters/_rels/slideMaster125.xml.rels" ContentType="application/vnd.openxmlformats-package.relationships+xml"/>
  <Override PartName="/ppt/slideMasters/_rels/slideMaster69.xml.rels" ContentType="application/vnd.openxmlformats-package.relationships+xml"/>
  <Override PartName="/ppt/slideMasters/_rels/slideMaster45.xml.rels" ContentType="application/vnd.openxmlformats-package.relationships+xml"/>
  <Override PartName="/ppt/slideMasters/_rels/slideMaster67.xml.rels" ContentType="application/vnd.openxmlformats-package.relationships+xml"/>
  <Override PartName="/ppt/slideMasters/_rels/slideMaster102.xml.rels" ContentType="application/vnd.openxmlformats-package.relationships+xml"/>
  <Override PartName="/ppt/slideMasters/_rels/slideMaster54.xml.rels" ContentType="application/vnd.openxmlformats-package.relationships+xml"/>
  <Override PartName="/ppt/slideMasters/_rels/slideMaster126.xml.rels" ContentType="application/vnd.openxmlformats-package.relationships+xml"/>
  <Override PartName="/ppt/slideMasters/_rels/slideMaster46.xml.rels" ContentType="application/vnd.openxmlformats-package.relationships+xml"/>
  <Override PartName="/ppt/slideMasters/_rels/slideMaster55.xml.rels" ContentType="application/vnd.openxmlformats-package.relationships+xml"/>
  <Override PartName="/ppt/slideMasters/_rels/slideMaster100.xml.rels" ContentType="application/vnd.openxmlformats-package.relationships+xml"/>
  <Override PartName="/ppt/slideMasters/_rels/slideMaster79.xml.rels" ContentType="application/vnd.openxmlformats-package.relationships+xml"/>
  <Override PartName="/ppt/slideMasters/_rels/slideMaster65.xml.rels" ContentType="application/vnd.openxmlformats-package.relationships+xml"/>
  <Override PartName="/ppt/slideMasters/_rels/slideMaster64.xml.rels" ContentType="application/vnd.openxmlformats-package.relationships+xml"/>
  <Override PartName="/ppt/slideMasters/_rels/slideMaster63.xml.rels" ContentType="application/vnd.openxmlformats-package.relationships+xml"/>
  <Override PartName="/ppt/slideMasters/_rels/slideMaster62.xml.rels" ContentType="application/vnd.openxmlformats-package.relationships+xml"/>
  <Override PartName="/ppt/slideMasters/_rels/slideMaster129.xml.rels" ContentType="application/vnd.openxmlformats-package.relationships+xml"/>
  <Override PartName="/ppt/slideMasters/_rels/slideMaster57.xml.rels" ContentType="application/vnd.openxmlformats-package.relationships+xml"/>
  <Override PartName="/ppt/slideMasters/_rels/slideMaster20.xml.rels" ContentType="application/vnd.openxmlformats-package.relationships+xml"/>
  <Override PartName="/ppt/slideMasters/_rels/slideMaster61.xml.rels" ContentType="application/vnd.openxmlformats-package.relationships+xml"/>
  <Override PartName="/ppt/slideMasters/_rels/slideMaster128.xml.rels" ContentType="application/vnd.openxmlformats-package.relationships+xml"/>
  <Override PartName="/ppt/slideMasters/_rels/slideMaster59.xml.rels" ContentType="application/vnd.openxmlformats-package.relationships+xml"/>
  <Override PartName="/ppt/slideMasters/_rels/slideMaster21.xml.rels" ContentType="application/vnd.openxmlformats-package.relationships+xml"/>
  <Override PartName="/ppt/slideMasters/_rels/slideMaster58.xml.rels" ContentType="application/vnd.openxmlformats-package.relationships+xml"/>
  <Override PartName="/ppt/slideMasters/_rels/slideMaster83.xml.rels" ContentType="application/vnd.openxmlformats-package.relationships+xml"/>
  <Override PartName="/ppt/slideMasters/_rels/slideMaster15.xml.rels" ContentType="application/vnd.openxmlformats-package.relationships+xml"/>
  <Override PartName="/ppt/slideMasters/_rels/slideMaster82.xml.rels" ContentType="application/vnd.openxmlformats-package.relationships+xml"/>
  <Override PartName="/ppt/slideMasters/_rels/slideMaster14.xml.rels" ContentType="application/vnd.openxmlformats-package.relationships+xml"/>
  <Override PartName="/ppt/slideMasters/_rels/slideMaster8.xml.rels" ContentType="application/vnd.openxmlformats-package.relationships+xml"/>
  <Override PartName="/ppt/slideMasters/_rels/slideMaster35.xml.rels" ContentType="application/vnd.openxmlformats-package.relationships+xml"/>
  <Override PartName="/ppt/slideMasters/_rels/slideMaster130.xml.rels" ContentType="application/vnd.openxmlformats-package.relationships+xml"/>
  <Override PartName="/ppt/slideMasters/_rels/slideMaster56.xml.rels" ContentType="application/vnd.openxmlformats-package.relationships+xml"/>
  <Override PartName="/ppt/slideMasters/_rels/slideMaster1.xml.rels" ContentType="application/vnd.openxmlformats-package.relationships+xml"/>
  <Override PartName="/ppt/slideMasters/_rels/slideMaster49.xml.rels" ContentType="application/vnd.openxmlformats-package.relationships+xml"/>
  <Override PartName="/ppt/slideMasters/_rels/slideMaster80.xml.rels" ContentType="application/vnd.openxmlformats-package.relationships+xml"/>
  <Override PartName="/ppt/slideMasters/_rels/slideMaster12.xml.rels" ContentType="application/vnd.openxmlformats-package.relationships+xml"/>
  <Override PartName="/ppt/slideMasters/_rels/slideMaster22.xml.rels" ContentType="application/vnd.openxmlformats-package.relationships+xml"/>
  <Override PartName="/ppt/slideMasters/_rels/slideMaster90.xml.rels" ContentType="application/vnd.openxmlformats-package.relationships+xml"/>
  <Override PartName="/ppt/slideMasters/_rels/slideMaster48.xml.rels" ContentType="application/vnd.openxmlformats-package.relationships+xml"/>
  <Override PartName="/ppt/slideMasters/_rels/slideMaster11.xml.rels" ContentType="application/vnd.openxmlformats-package.relationships+xml"/>
  <Override PartName="/ppt/slideMasters/_rels/slideMaster47.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36.xml.rels" ContentType="application/vnd.openxmlformats-package.relationships+xml"/>
  <Override PartName="/ppt/slideMasters/_rels/slideMaster71.xml.rels" ContentType="application/vnd.openxmlformats-package.relationships+xml"/>
  <Override PartName="/ppt/slideMasters/_rels/slideMaster72.xml.rels" ContentType="application/vnd.openxmlformats-package.relationships+xml"/>
  <Override PartName="/ppt/slideMasters/_rels/slideMaster73.xml.rels" ContentType="application/vnd.openxmlformats-package.relationships+xml"/>
  <Override PartName="/ppt/slideMasters/_rels/slideMaster74.xml.rels" ContentType="application/vnd.openxmlformats-package.relationships+xml"/>
  <Override PartName="/ppt/slideMasters/_rels/slideMaster75.xml.rels" ContentType="application/vnd.openxmlformats-package.relationships+xml"/>
  <Override PartName="/ppt/slideMasters/_rels/slideMaster76.xml.rels" ContentType="application/vnd.openxmlformats-package.relationships+xml"/>
  <Override PartName="/ppt/slideMasters/_rels/slideMaster110.xml.rels" ContentType="application/vnd.openxmlformats-package.relationships+xml"/>
  <Override PartName="/ppt/slideMasters/_rels/slideMaster89.xml.rels" ContentType="application/vnd.openxmlformats-package.relationships+xml"/>
  <Override PartName="/ppt/slideMasters/_rels/slideMaster77.xml.rels" ContentType="application/vnd.openxmlformats-package.relationships+xml"/>
  <Override PartName="/ppt/slideMasters/_rels/slideMaster111.xml.rels" ContentType="application/vnd.openxmlformats-package.relationships+xml"/>
  <Override PartName="/ppt/slideMasters/_rels/slideMaster78.xml.rels" ContentType="application/vnd.openxmlformats-package.relationships+xml"/>
  <Override PartName="/ppt/slideMasters/_rels/slideMaster112.xml.rels" ContentType="application/vnd.openxmlformats-package.relationships+xml"/>
  <Override PartName="/ppt/slideMasters/_rels/slideMaster113.xml.rels" ContentType="application/vnd.openxmlformats-package.relationships+xml"/>
  <Override PartName="/ppt/slideMasters/_rels/slideMaster17.xml.rels" ContentType="application/vnd.openxmlformats-package.relationships+xml"/>
  <Override PartName="/ppt/slideMasters/_rels/slideMaster85.xml.rels" ContentType="application/vnd.openxmlformats-package.relationships+xml"/>
  <Override PartName="/ppt/slideMasters/_rels/slideMaster18.xml.rels" ContentType="application/vnd.openxmlformats-package.relationships+xml"/>
  <Override PartName="/ppt/slideMasters/_rels/slideMaster86.xml.rels" ContentType="application/vnd.openxmlformats-package.relationships+xml"/>
  <Override PartName="/ppt/slideMasters/_rels/slideMaster120.xml.rels" ContentType="application/vnd.openxmlformats-package.relationships+xml"/>
  <Override PartName="/ppt/slideMasters/_rels/slideMaster99.xml.rels" ContentType="application/vnd.openxmlformats-package.relationships+xml"/>
  <Override PartName="/ppt/slideMasters/_rels/slideMaster19.xml.rels" ContentType="application/vnd.openxmlformats-package.relationships+xml"/>
  <Override PartName="/ppt/slideMasters/_rels/slideMaster87.xml.rels" ContentType="application/vnd.openxmlformats-package.relationships+xml"/>
  <Override PartName="/ppt/slideMasters/_rels/slideMaster40.xml.rels" ContentType="application/vnd.openxmlformats-package.relationships+xml"/>
  <Override PartName="/ppt/slideMasters/_rels/slideMaster107.xml.rels" ContentType="application/vnd.openxmlformats-package.relationships+xml"/>
  <Override PartName="/ppt/slideMasters/_rels/slideMaster121.xml.rels" ContentType="application/vnd.openxmlformats-package.relationships+xml"/>
  <Override PartName="/ppt/slideMasters/_rels/slideMaster88.xml.rels" ContentType="application/vnd.openxmlformats-package.relationships+xml"/>
  <Override PartName="/ppt/slideMasters/_rels/slideMaster41.xml.rels" ContentType="application/vnd.openxmlformats-package.relationships+xml"/>
  <Override PartName="/ppt/slideMasters/_rels/slideMaster108.xml.rels" ContentType="application/vnd.openxmlformats-package.relationships+xml"/>
  <Override PartName="/ppt/slideMasters/_rels/slideMaster122.xml.rels" ContentType="application/vnd.openxmlformats-package.relationships+xml"/>
  <Override PartName="/ppt/slideMasters/_rels/slideMaster42.xml.rels" ContentType="application/vnd.openxmlformats-package.relationships+xml"/>
  <Override PartName="/ppt/slideMasters/_rels/slideMaster109.xml.rels" ContentType="application/vnd.openxmlformats-package.relationships+xml"/>
  <Override PartName="/ppt/slideMasters/_rels/slideMaster123.xml.rels" ContentType="application/vnd.openxmlformats-package.relationships+xml"/>
  <Override PartName="/ppt/slideMasters/_rels/slideMaster29.xml.rels" ContentType="application/vnd.openxmlformats-package.relationships+xml"/>
  <Override PartName="/ppt/slideMasters/_rels/slideMaster97.xml.rels" ContentType="application/vnd.openxmlformats-package.relationships+xml"/>
  <Override PartName="/ppt/slideMasters/_rels/slideMaster98.xml.rels" ContentType="application/vnd.openxmlformats-package.relationships+xml"/>
  <Override PartName="/ppt/slideMasters/_rels/slideMaster94.xml.rels" ContentType="application/vnd.openxmlformats-package.relationships+xml"/>
  <Override PartName="/ppt/slideMasters/_rels/slideMaster26.xml.rels" ContentType="application/vnd.openxmlformats-package.relationships+xml"/>
  <Override PartName="/ppt/slideMasters/_rels/slideMaster91.xml.rels" ContentType="application/vnd.openxmlformats-package.relationships+xml"/>
  <Override PartName="/ppt/slideMasters/_rels/slideMaster23.xml.rels" ContentType="application/vnd.openxmlformats-package.relationships+xml"/>
  <Override PartName="/ppt/slideMasters/_rels/slideMaster104.xml.rels" ContentType="application/vnd.openxmlformats-package.relationships+xml"/>
  <Override PartName="/ppt/slideMasters/_rels/slideMaster92.xml.rels" ContentType="application/vnd.openxmlformats-package.relationships+xml"/>
  <Override PartName="/ppt/slideMasters/_rels/slideMaster24.xml.rels" ContentType="application/vnd.openxmlformats-package.relationships+xml"/>
  <Override PartName="/ppt/slideMasters/_rels/slideMaster105.xml.rels" ContentType="application/vnd.openxmlformats-package.relationships+xml"/>
  <Override PartName="/ppt/slideMasters/_rels/slideMaster25.xml.rels" ContentType="application/vnd.openxmlformats-package.relationships+xml"/>
  <Override PartName="/ppt/slideMasters/_rels/slideMaster93.xml.rels" ContentType="application/vnd.openxmlformats-package.relationships+xml"/>
  <Override PartName="/ppt/slideMasters/_rels/slideMaster106.xml.rels" ContentType="application/vnd.openxmlformats-package.relationships+xml"/>
  <Override PartName="/ppt/slideMasters/_rels/slideMaster27.xml.rels" ContentType="application/vnd.openxmlformats-package.relationships+xml"/>
  <Override PartName="/ppt/slideMasters/_rels/slideMaster95.xml.rels" ContentType="application/vnd.openxmlformats-package.relationships+xml"/>
  <Override PartName="/ppt/slideMasters/_rels/slideMaster28.xml.rels" ContentType="application/vnd.openxmlformats-package.relationships+xml"/>
  <Override PartName="/ppt/slideMasters/_rels/slideMaster96.xml.rels" ContentType="application/vnd.openxmlformats-package.relationships+xml"/>
  <Override PartName="/ppt/slideMasters/_rels/slideMaster114.xml.rels" ContentType="application/vnd.openxmlformats-package.relationships+xml"/>
  <Override PartName="/ppt/slideMasters/_rels/slideMaster115.xml.rels" ContentType="application/vnd.openxmlformats-package.relationships+xml"/>
  <Override PartName="/ppt/slideMasters/_rels/slideMaster116.xml.rels" ContentType="application/vnd.openxmlformats-package.relationships+xml"/>
  <Override PartName="/ppt/slideMasters/slideMaster127.xml" ContentType="application/vnd.openxmlformats-officedocument.presentationml.slideMaster+xml"/>
  <Override PartName="/ppt/slideMasters/slideMaster46.xml" ContentType="application/vnd.openxmlformats-officedocument.presentationml.slideMaster+xml"/>
  <Override PartName="/ppt/slideMasters/slideMaster126.xml" ContentType="application/vnd.openxmlformats-officedocument.presentationml.slideMaster+xml"/>
  <Override PartName="/ppt/slideMasters/slideMaster45.xml" ContentType="application/vnd.openxmlformats-officedocument.presentationml.slideMaster+xml"/>
  <Override PartName="/ppt/slideMasters/slideMaster70.xml" ContentType="application/vnd.openxmlformats-officedocument.presentationml.slideMaster+xml"/>
  <Override PartName="/ppt/slideMasters/slideMaster69.xml" ContentType="application/vnd.openxmlformats-officedocument.presentationml.slideMaster+xml"/>
  <Override PartName="/ppt/slideMasters/slideMaster68.xml" ContentType="application/vnd.openxmlformats-officedocument.presentationml.slideMaster+xml"/>
  <Override PartName="/ppt/slideMasters/slideMaster67.xml" ContentType="application/vnd.openxmlformats-officedocument.presentationml.slideMaster+xml"/>
  <Override PartName="/ppt/slideMasters/slideMaster66.xml" ContentType="application/vnd.openxmlformats-officedocument.presentationml.slideMaster+xml"/>
  <Override PartName="/ppt/slideMasters/slideMaster100.xml" ContentType="application/vnd.openxmlformats-officedocument.presentationml.slideMaster+xml"/>
  <Override PartName="/ppt/slideMasters/slideMaster65.xml" ContentType="application/vnd.openxmlformats-officedocument.presentationml.slideMaster+xml"/>
  <Override PartName="/ppt/slideMasters/slideMaster64.xml" ContentType="application/vnd.openxmlformats-officedocument.presentationml.slideMaster+xml"/>
  <Override PartName="/ppt/slideMasters/slideMaster63.xml" ContentType="application/vnd.openxmlformats-officedocument.presentationml.slideMaster+xml"/>
  <Override PartName="/ppt/slideMasters/slideMaster62.xml" ContentType="application/vnd.openxmlformats-officedocument.presentationml.slideMaster+xml"/>
  <Override PartName="/ppt/slideMasters/slideMaster61.xml" ContentType="application/vnd.openxmlformats-officedocument.presentationml.slideMaster+xml"/>
  <Override PartName="/ppt/slideMasters/slideMaster60.xml" ContentType="application/vnd.openxmlformats-officedocument.presentationml.slideMaster+xml"/>
  <Override PartName="/ppt/slideMasters/slideMaster59.xml" ContentType="application/vnd.openxmlformats-officedocument.presentationml.slideMaster+xml"/>
  <Override PartName="/ppt/slideMasters/slideMaster102.xml" ContentType="application/vnd.openxmlformats-officedocument.presentationml.slideMaster+xml"/>
  <Override PartName="/ppt/slideMasters/slideMaster21.xml" ContentType="application/vnd.openxmlformats-officedocument.presentationml.slideMaster+xml"/>
  <Override PartName="/ppt/slideMasters/slideMaster58.xml" ContentType="application/vnd.openxmlformats-officedocument.presentationml.slideMaster+xml"/>
  <Override PartName="/ppt/slideMasters/slideMaster84.xml" ContentType="application/vnd.openxmlformats-officedocument.presentationml.slideMaster+xml"/>
  <Override PartName="/ppt/slideMasters/slideMaster16.xml" ContentType="application/vnd.openxmlformats-officedocument.presentationml.slideMaster+xml"/>
  <Override PartName="/ppt/slideMasters/slideMaster101.xml" ContentType="application/vnd.openxmlformats-officedocument.presentationml.slideMaster+xml"/>
  <Override PartName="/ppt/slideMasters/slideMaster20.xml" ContentType="application/vnd.openxmlformats-officedocument.presentationml.slideMaster+xml"/>
  <Override PartName="/ppt/slideMasters/slideMaster57.xml" ContentType="application/vnd.openxmlformats-officedocument.presentationml.slideMaster+xml"/>
  <Override PartName="/ppt/slideMasters/slideMaster39.xml" ContentType="application/vnd.openxmlformats-officedocument.presentationml.slideMaster+xml"/>
  <Override PartName="/ppt/slideMasters/slideMaster5.xml" ContentType="application/vnd.openxmlformats-officedocument.presentationml.slideMaster+xml"/>
  <Override PartName="/ppt/slideMasters/slideMaster54.xml" ContentType="application/vnd.openxmlformats-officedocument.presentationml.slideMaster+xml"/>
  <Override PartName="/ppt/slideMasters/slideMaster53.xml" ContentType="application/vnd.openxmlformats-officedocument.presentationml.slideMaster+xml"/>
  <Override PartName="/ppt/slideMasters/slideMaster52.xml" ContentType="application/vnd.openxmlformats-officedocument.presentationml.slideMaster+xml"/>
  <Override PartName="/ppt/slideMasters/slideMaster56.xml" ContentType="application/vnd.openxmlformats-officedocument.presentationml.slideMaster+xml"/>
  <Override PartName="/ppt/slideMasters/slideMaster55.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103.xml" ContentType="application/vnd.openxmlformats-officedocument.presentationml.slideMaster+xml"/>
  <Override PartName="/ppt/slideMasters/slideMaster22.xml" ContentType="application/vnd.openxmlformats-officedocument.presentationml.slideMaster+xml"/>
  <Override PartName="/ppt/slideMasters/slideMaster90.xml" ContentType="application/vnd.openxmlformats-officedocument.presentationml.slideMaster+xml"/>
  <Override PartName="/ppt/slideMasters/slideMaster129.xml" ContentType="application/vnd.openxmlformats-officedocument.presentationml.slideMaster+xml"/>
  <Override PartName="/ppt/slideMasters/slideMaster48.xml" ContentType="application/vnd.openxmlformats-officedocument.presentationml.slideMaster+xml"/>
  <Override PartName="/ppt/slideMasters/slideMaster130.xml" ContentType="application/vnd.openxmlformats-officedocument.presentationml.slideMaster+xml"/>
  <Override PartName="/ppt/slideMasters/slideMaster11.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131.xml" ContentType="application/vnd.openxmlformats-officedocument.presentationml.slideMaster+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128.xml" ContentType="application/vnd.openxmlformats-officedocument.presentationml.slideMaster+xml"/>
  <Override PartName="/ppt/slideMasters/slideMaster47.xml" ContentType="application/vnd.openxmlformats-officedocument.presentationml.slideMaster+xml"/>
  <Override PartName="/ppt/slideMasters/slideMaster10.xml" ContentType="application/vnd.openxmlformats-officedocument.presentationml.slideMaster+xml"/>
  <Override PartName="/ppt/slideMasters/slideMaster81.xml" ContentType="application/vnd.openxmlformats-officedocument.presentationml.slideMaster+xml"/>
  <Override PartName="/ppt/slideMasters/slideMaster13.xml" ContentType="application/vnd.openxmlformats-officedocument.presentationml.slideMaster+xml"/>
  <Override PartName="/ppt/slideMasters/slideMaster51.xml" ContentType="application/vnd.openxmlformats-officedocument.presentationml.slideMaster+xml"/>
  <Override PartName="/ppt/slideMasters/slideMaster132.xml" ContentType="application/vnd.openxmlformats-officedocument.presentationml.slideMaster+xml"/>
  <Override PartName="/ppt/slideMasters/slideMaster98.xml" ContentType="application/vnd.openxmlformats-officedocument.presentationml.slideMaster+xml"/>
  <Override PartName="/ppt/slideMasters/slideMaster7.xml" ContentType="application/vnd.openxmlformats-officedocument.presentationml.slideMaster+xml"/>
  <Override PartName="/ppt/slideMasters/slideMaster82.xml" ContentType="application/vnd.openxmlformats-officedocument.presentationml.slideMaster+xml"/>
  <Override PartName="/ppt/slideMasters/slideMaster14.xml" ContentType="application/vnd.openxmlformats-officedocument.presentationml.slideMaster+xml"/>
  <Override PartName="/ppt/slideMasters/slideMaster8.xml" ContentType="application/vnd.openxmlformats-officedocument.presentationml.slideMaster+xml"/>
  <Override PartName="/ppt/slideMasters/slideMaster83.xml" ContentType="application/vnd.openxmlformats-officedocument.presentationml.slideMaster+xml"/>
  <Override PartName="/ppt/slideMasters/slideMaster15.xml" ContentType="application/vnd.openxmlformats-officedocument.presentationml.slideMaster+xml"/>
  <Override PartName="/ppt/slideMasters/slideMaster12.xml" ContentType="application/vnd.openxmlformats-officedocument.presentationml.slideMaster+xml"/>
  <Override PartName="/ppt/slideMasters/slideMaster80.xml" ContentType="application/vnd.openxmlformats-officedocument.presentationml.slideMaster+xml"/>
  <Override PartName="/ppt/slideMasters/slideMaster9.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110.xml" ContentType="application/vnd.openxmlformats-officedocument.presentationml.slideMaster+xml"/>
  <Override PartName="/ppt/slideMasters/slideMaster77.xml" ContentType="application/vnd.openxmlformats-officedocument.presentationml.slideMaster+xml"/>
  <Override PartName="/ppt/slideMasters/slideMaster111.xml" ContentType="application/vnd.openxmlformats-officedocument.presentationml.slideMaster+xml"/>
  <Override PartName="/ppt/slideMasters/slideMaster30.xml" ContentType="application/vnd.openxmlformats-officedocument.presentationml.slideMaster+xml"/>
  <Override PartName="/ppt/slideMasters/slideMaster78.xml" ContentType="application/vnd.openxmlformats-officedocument.presentationml.slideMaster+xml"/>
  <Override PartName="/ppt/slideMasters/slideMaster112.xml" ContentType="application/vnd.openxmlformats-officedocument.presentationml.slideMaster+xml"/>
  <Override PartName="/ppt/slideMasters/slideMaster31.xml" ContentType="application/vnd.openxmlformats-officedocument.presentationml.slideMaster+xml"/>
  <Override PartName="/ppt/slideMasters/slideMaster79.xml" ContentType="application/vnd.openxmlformats-officedocument.presentationml.slideMaster+xml"/>
  <Override PartName="/ppt/slideMasters/slideMaster113.xml" ContentType="application/vnd.openxmlformats-officedocument.presentationml.slideMaster+xml"/>
  <Override PartName="/ppt/slideMasters/slideMaster32.xml" ContentType="application/vnd.openxmlformats-officedocument.presentationml.slideMaster+xml"/>
  <Override PartName="/ppt/slideMasters/slideMaster17.xml" ContentType="application/vnd.openxmlformats-officedocument.presentationml.slideMaster+xml"/>
  <Override PartName="/ppt/slideMasters/slideMaster85.xml" ContentType="application/vnd.openxmlformats-officedocument.presentationml.slideMaster+xml"/>
  <Override PartName="/ppt/slideMasters/slideMaster18.xml" ContentType="application/vnd.openxmlformats-officedocument.presentationml.slideMaster+xml"/>
  <Override PartName="/ppt/slideMasters/slideMaster86.xml" ContentType="application/vnd.openxmlformats-officedocument.presentationml.slideMaster+xml"/>
  <Override PartName="/ppt/slideMasters/slideMaster120.xml" ContentType="application/vnd.openxmlformats-officedocument.presentationml.slideMaster+xml"/>
  <Override PartName="/ppt/slideMasters/slideMaster19.xml" ContentType="application/vnd.openxmlformats-officedocument.presentationml.slideMaster+xml"/>
  <Override PartName="/ppt/slideMasters/slideMaster87.xml" ContentType="application/vnd.openxmlformats-officedocument.presentationml.slideMaster+xml"/>
  <Override PartName="/ppt/slideMasters/slideMaster121.xml" ContentType="application/vnd.openxmlformats-officedocument.presentationml.slideMaster+xml"/>
  <Override PartName="/ppt/slideMasters/slideMaster40.xml" ContentType="application/vnd.openxmlformats-officedocument.presentationml.slideMaster+xml"/>
  <Override PartName="/ppt/slideMasters/slideMaster88.xml" ContentType="application/vnd.openxmlformats-officedocument.presentationml.slideMaster+xml"/>
  <Override PartName="/ppt/slideMasters/slideMaster122.xml" ContentType="application/vnd.openxmlformats-officedocument.presentationml.slideMaster+xml"/>
  <Override PartName="/ppt/slideMasters/slideMaster41.xml" ContentType="application/vnd.openxmlformats-officedocument.presentationml.slideMaster+xml"/>
  <Override PartName="/ppt/slideMasters/slideMaster89.xml" ContentType="application/vnd.openxmlformats-officedocument.presentationml.slideMaster+xml"/>
  <Override PartName="/ppt/slideMasters/slideMaster123.xml" ContentType="application/vnd.openxmlformats-officedocument.presentationml.slideMaster+xml"/>
  <Override PartName="/ppt/slideMasters/slideMaster42.xml" ContentType="application/vnd.openxmlformats-officedocument.presentationml.slideMaster+xml"/>
  <Override PartName="/ppt/slideMasters/slideMaster97.xml" ContentType="application/vnd.openxmlformats-officedocument.presentationml.slideMaster+xml"/>
  <Override PartName="/ppt/slideMasters/slideMaster29.xml" ContentType="application/vnd.openxmlformats-officedocument.presentationml.slideMaster+xml"/>
  <Override PartName="/ppt/slideMasters/slideMaster99.xml" ContentType="application/vnd.openxmlformats-officedocument.presentationml.slideMaster+xml"/>
  <Override PartName="/ppt/slideMasters/slideMaster91.xml" ContentType="application/vnd.openxmlformats-officedocument.presentationml.slideMaster+xml"/>
  <Override PartName="/ppt/slideMasters/slideMaster23.xml" ContentType="application/vnd.openxmlformats-officedocument.presentationml.slideMaster+xml"/>
  <Override PartName="/ppt/slideMasters/slideMaster104.xml" ContentType="application/vnd.openxmlformats-officedocument.presentationml.slideMaster+xml"/>
  <Override PartName="/ppt/slideMasters/slideMaster92.xml" ContentType="application/vnd.openxmlformats-officedocument.presentationml.slideMaster+xml"/>
  <Override PartName="/ppt/slideMasters/slideMaster24.xml" ContentType="application/vnd.openxmlformats-officedocument.presentationml.slideMaster+xml"/>
  <Override PartName="/ppt/slideMasters/slideMaster105.xml" ContentType="application/vnd.openxmlformats-officedocument.presentationml.slideMaster+xml"/>
  <Override PartName="/ppt/slideMasters/slideMaster25.xml" ContentType="application/vnd.openxmlformats-officedocument.presentationml.slideMaster+xml"/>
  <Override PartName="/ppt/slideMasters/slideMaster93.xml" ContentType="application/vnd.openxmlformats-officedocument.presentationml.slideMaster+xml"/>
  <Override PartName="/ppt/slideMasters/slideMaster106.xml" ContentType="application/vnd.openxmlformats-officedocument.presentationml.slideMaster+xml"/>
  <Override PartName="/ppt/slideMasters/slideMaster94.xml" ContentType="application/vnd.openxmlformats-officedocument.presentationml.slideMaster+xml"/>
  <Override PartName="/ppt/slideMasters/slideMaster26.xml" ContentType="application/vnd.openxmlformats-officedocument.presentationml.slideMaster+xml"/>
  <Override PartName="/ppt/slideMasters/slideMaster107.xml" ContentType="application/vnd.openxmlformats-officedocument.presentationml.slideMaster+xml"/>
  <Override PartName="/ppt/slideMasters/slideMaster27.xml" ContentType="application/vnd.openxmlformats-officedocument.presentationml.slideMaster+xml"/>
  <Override PartName="/ppt/slideMasters/slideMaster95.xml" ContentType="application/vnd.openxmlformats-officedocument.presentationml.slideMaster+xml"/>
  <Override PartName="/ppt/slideMasters/slideMaster108.xml" ContentType="application/vnd.openxmlformats-officedocument.presentationml.slideMaster+xml"/>
  <Override PartName="/ppt/slideMasters/slideMaster96.xml" ContentType="application/vnd.openxmlformats-officedocument.presentationml.slideMaster+xml"/>
  <Override PartName="/ppt/slideMasters/slideMaster28.xml" ContentType="application/vnd.openxmlformats-officedocument.presentationml.slideMaster+xml"/>
  <Override PartName="/ppt/slideMasters/slideMaster109.xml" ContentType="application/vnd.openxmlformats-officedocument.presentationml.slideMaster+xml"/>
  <Override PartName="/ppt/slideMasters/slideMaster33.xml" ContentType="application/vnd.openxmlformats-officedocument.presentationml.slideMaster+xml"/>
  <Override PartName="/ppt/slideMasters/slideMaster114.xml" ContentType="application/vnd.openxmlformats-officedocument.presentationml.slideMaster+xml"/>
  <Override PartName="/ppt/slideMasters/slideMaster34.xml" ContentType="application/vnd.openxmlformats-officedocument.presentationml.slideMaster+xml"/>
  <Override PartName="/ppt/slideMasters/slideMaster115.xml" ContentType="application/vnd.openxmlformats-officedocument.presentationml.slideMaster+xml"/>
  <Override PartName="/ppt/slideMasters/slideMaster35.xml" ContentType="application/vnd.openxmlformats-officedocument.presentationml.slideMaster+xml"/>
  <Override PartName="/ppt/slideMasters/slideMaster116.xml" ContentType="application/vnd.openxmlformats-officedocument.presentationml.slideMaster+xml"/>
  <Override PartName="/ppt/slideMasters/slideMaster36.xml" ContentType="application/vnd.openxmlformats-officedocument.presentationml.slideMaster+xml"/>
  <Override PartName="/ppt/slideMasters/slideMaster117.xml" ContentType="application/vnd.openxmlformats-officedocument.presentationml.slideMaster+xml"/>
  <Override PartName="/ppt/slideMasters/slideMaster37.xml" ContentType="application/vnd.openxmlformats-officedocument.presentationml.slideMaster+xml"/>
  <Override PartName="/ppt/slideMasters/slideMaster118.xml" ContentType="application/vnd.openxmlformats-officedocument.presentationml.slideMaster+xml"/>
  <Override PartName="/ppt/slideMasters/slideMaster38.xml" ContentType="application/vnd.openxmlformats-officedocument.presentationml.slideMaster+xml"/>
  <Override PartName="/ppt/slideMasters/slideMaster119.xml" ContentType="application/vnd.openxmlformats-officedocument.presentationml.slideMaster+xml"/>
  <Override PartName="/ppt/slideMasters/slideMaster4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44.xml" ContentType="application/vnd.openxmlformats-officedocument.presentationml.slideMaster+xml"/>
  <Override PartName="/ppt/presProps.xml" ContentType="application/vnd.openxmlformats-officedocument.presentationml.presProps+xml"/>
  <Override PartName="/ppt/theme/theme126.xml" ContentType="application/vnd.openxmlformats-officedocument.theme+xml"/>
  <Override PartName="/ppt/theme/theme43.xml" ContentType="application/vnd.openxmlformats-officedocument.theme+xml"/>
  <Override PartName="/ppt/theme/theme125.xml" ContentType="application/vnd.openxmlformats-officedocument.theme+xml"/>
  <Override PartName="/ppt/theme/theme42.xml" ContentType="application/vnd.openxmlformats-officedocument.theme+xml"/>
  <Override PartName="/ppt/theme/theme124.xml" ContentType="application/vnd.openxmlformats-officedocument.theme+xml"/>
  <Override PartName="/ppt/theme/theme41.xml" ContentType="application/vnd.openxmlformats-officedocument.theme+xml"/>
  <Override PartName="/ppt/theme/theme57.xml" ContentType="application/vnd.openxmlformats-officedocument.theme+xml"/>
  <Override PartName="/ppt/theme/theme82.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theme/theme11.xml" ContentType="application/vnd.openxmlformats-officedocument.theme+xml"/>
  <Override PartName="/ppt/theme/theme48.xml" ContentType="application/vnd.openxmlformats-officedocument.theme+xml"/>
  <Override PartName="/ppt/theme/theme2.xml" ContentType="application/vnd.openxmlformats-officedocument.theme+xml"/>
  <Override PartName="/ppt/theme/theme27.xml" ContentType="application/vnd.openxmlformats-officedocument.theme+xml"/>
  <Override PartName="/ppt/theme/theme95.xml" ContentType="application/vnd.openxmlformats-officedocument.theme+xml"/>
  <Override PartName="/ppt/theme/theme5.xml" ContentType="application/vnd.openxmlformats-officedocument.theme+xml"/>
  <Override PartName="/ppt/theme/theme80.xml" ContentType="application/vnd.openxmlformats-officedocument.theme+xml"/>
  <Override PartName="/ppt/theme/theme12.xml" ContentType="application/vnd.openxmlformats-officedocument.theme+xml"/>
  <Override PartName="/ppt/theme/theme110.xml" ContentType="application/vnd.openxmlformats-officedocument.theme+xml"/>
  <Override PartName="/ppt/theme/theme49.xml" ContentType="application/vnd.openxmlformats-officedocument.theme+xml"/>
  <Override PartName="/ppt/theme/theme3.xml" ContentType="application/vnd.openxmlformats-officedocument.theme+xml"/>
  <Override PartName="/ppt/theme/theme28.xml" ContentType="application/vnd.openxmlformats-officedocument.theme+xml"/>
  <Override PartName="/ppt/theme/theme96.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29.xml" ContentType="application/vnd.openxmlformats-officedocument.theme+xml"/>
  <Override PartName="/ppt/theme/theme97.xml" ContentType="application/vnd.openxmlformats-officedocument.theme+xml"/>
  <Override PartName="/ppt/theme/theme7.xml" ContentType="application/vnd.openxmlformats-officedocument.theme+xml"/>
  <Override PartName="/ppt/theme/theme37.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127.xml" ContentType="application/vnd.openxmlformats-officedocument.theme+xml"/>
  <Override PartName="/ppt/theme/theme44.xml" ContentType="application/vnd.openxmlformats-officedocument.theme+xml"/>
  <Override PartName="/ppt/theme/theme131.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130.xml" ContentType="application/vnd.openxmlformats-officedocument.theme+xml"/>
  <Override PartName="/ppt/theme/theme69.xml" ContentType="application/vnd.openxmlformats-officedocument.theme+xml"/>
  <Override PartName="/ppt/theme/theme15.xml" ContentType="application/vnd.openxmlformats-officedocument.theme+xml"/>
  <Override PartName="/ppt/theme/theme83.xml" ContentType="application/vnd.openxmlformats-officedocument.theme+xml"/>
  <Override PartName="/ppt/theme/theme50.xml" ContentType="application/vnd.openxmlformats-officedocument.theme+xml"/>
  <Override PartName="/ppt/theme/theme133.xml" ContentType="application/vnd.openxmlformats-officedocument.theme+xml"/>
  <Override PartName="/ppt/theme/theme129.xml" ContentType="application/vnd.openxmlformats-officedocument.theme+xml"/>
  <Override PartName="/ppt/theme/theme46.xml" ContentType="application/vnd.openxmlformats-officedocument.theme+xml"/>
  <Override PartName="/ppt/theme/theme132.xml" ContentType="application/vnd.openxmlformats-officedocument.theme+xml"/>
  <Override PartName="/ppt/theme/theme128.xml" ContentType="application/vnd.openxmlformats-officedocument.theme+xml"/>
  <Override PartName="/ppt/theme/theme45.xml" ContentType="application/vnd.openxmlformats-officedocument.theme+xml"/>
  <Override PartName="/ppt/theme/theme119.xml" ContentType="application/vnd.openxmlformats-officedocument.theme+xml"/>
  <Override PartName="/ppt/theme/theme36.xml" ContentType="application/vnd.openxmlformats-officedocument.theme+xml"/>
  <Override PartName="/ppt/theme/theme9.xml" ContentType="application/vnd.openxmlformats-officedocument.theme+xml"/>
  <Override PartName="/ppt/theme/theme99.xml" ContentType="application/vnd.openxmlformats-officedocument.theme+xml"/>
  <Override PartName="/ppt/theme/theme39.xml" ContentType="application/vnd.openxmlformats-officedocument.theme+xml"/>
  <Override PartName="/ppt/theme/theme100.xml" ContentType="application/vnd.openxmlformats-officedocument.theme+xml"/>
  <Override PartName="/ppt/theme/theme81.xml" ContentType="application/vnd.openxmlformats-officedocument.theme+xml"/>
  <Override PartName="/ppt/theme/theme13.xml" ContentType="application/vnd.openxmlformats-officedocument.theme+xml"/>
  <Override PartName="/ppt/theme/theme38.xml" ContentType="application/vnd.openxmlformats-officedocument.theme+xml"/>
  <Override PartName="/ppt/theme/theme10.xml" ContentType="application/vnd.openxmlformats-officedocument.theme+xml"/>
  <Override PartName="/ppt/theme/theme47.xml" ContentType="application/vnd.openxmlformats-officedocument.theme+xml"/>
  <Override PartName="/ppt/theme/theme118.xml" ContentType="application/vnd.openxmlformats-officedocument.theme+xml"/>
  <Override PartName="/ppt/theme/theme35.xml" ContentType="application/vnd.openxmlformats-officedocument.theme+xml"/>
  <Override PartName="/ppt/theme/theme8.xml" ContentType="application/vnd.openxmlformats-officedocument.theme+xml"/>
  <Override PartName="/ppt/theme/theme98.xml" ContentType="application/vnd.openxmlformats-officedocument.theme+xml"/>
  <Override PartName="/ppt/theme/theme117.xml" ContentType="application/vnd.openxmlformats-officedocument.theme+xml"/>
  <Override PartName="/ppt/theme/theme34.xml" ContentType="application/vnd.openxmlformats-officedocument.theme+xml"/>
  <Override PartName="/ppt/theme/theme16.xml" ContentType="application/vnd.openxmlformats-officedocument.theme+xml"/>
  <Override PartName="/ppt/theme/theme84.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120.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17.xml" ContentType="application/vnd.openxmlformats-officedocument.theme+xml"/>
  <Override PartName="/ppt/theme/theme85.xml" ContentType="application/vnd.openxmlformats-officedocument.theme+xml"/>
  <Override PartName="/ppt/theme/theme18.xml" ContentType="application/vnd.openxmlformats-officedocument.theme+xml"/>
  <Override PartName="/ppt/theme/theme86.xml" ContentType="application/vnd.openxmlformats-officedocument.theme+xml"/>
  <Override PartName="/ppt/theme/theme19.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20.xml" ContentType="application/vnd.openxmlformats-officedocument.theme+xml"/>
  <Override PartName="/ppt/theme/theme103.xml" ContentType="application/vnd.openxmlformats-officedocument.theme+xml"/>
  <Override PartName="/ppt/theme/theme21.xml" ContentType="application/vnd.openxmlformats-officedocument.theme+xml"/>
  <Override PartName="/ppt/theme/theme104.xml" ContentType="application/vnd.openxmlformats-officedocument.theme+xml"/>
  <Override PartName="/ppt/theme/theme22.xml" ContentType="application/vnd.openxmlformats-officedocument.theme+xml"/>
  <Override PartName="/ppt/theme/theme90.xml" ContentType="application/vnd.openxmlformats-officedocument.theme+xml"/>
  <Override PartName="/ppt/theme/theme105.xml" ContentType="application/vnd.openxmlformats-officedocument.theme+xml"/>
  <Override PartName="/ppt/theme/theme91.xml" ContentType="application/vnd.openxmlformats-officedocument.theme+xml"/>
  <Override PartName="/ppt/theme/theme23.xml" ContentType="application/vnd.openxmlformats-officedocument.theme+xml"/>
  <Override PartName="/ppt/theme/theme106.xml" ContentType="application/vnd.openxmlformats-officedocument.theme+xml"/>
  <Override PartName="/ppt/theme/theme92.xml" ContentType="application/vnd.openxmlformats-officedocument.theme+xml"/>
  <Override PartName="/ppt/theme/theme24.xml" ContentType="application/vnd.openxmlformats-officedocument.theme+xml"/>
  <Override PartName="/ppt/theme/theme107.xml" ContentType="application/vnd.openxmlformats-officedocument.theme+xml"/>
  <Override PartName="/ppt/theme/theme93.xml" ContentType="application/vnd.openxmlformats-officedocument.theme+xml"/>
  <Override PartName="/ppt/theme/theme25.xml" ContentType="application/vnd.openxmlformats-officedocument.theme+xml"/>
  <Override PartName="/ppt/theme/theme108.xml" ContentType="application/vnd.openxmlformats-officedocument.theme+xml"/>
  <Override PartName="/ppt/theme/theme26.xml" ContentType="application/vnd.openxmlformats-officedocument.theme+xml"/>
  <Override PartName="/ppt/theme/theme94.xml" ContentType="application/vnd.openxmlformats-officedocument.theme+xml"/>
  <Override PartName="/ppt/theme/theme109.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30.xml" ContentType="application/vnd.openxmlformats-officedocument.theme+xml"/>
  <Override PartName="/ppt/theme/theme113.xml" ContentType="application/vnd.openxmlformats-officedocument.theme+xml"/>
  <Override PartName="/ppt/theme/theme31.xml" ContentType="application/vnd.openxmlformats-officedocument.theme+xml"/>
  <Override PartName="/ppt/theme/theme114.xml" ContentType="application/vnd.openxmlformats-officedocument.theme+xml"/>
  <Override PartName="/ppt/theme/theme32.xml" ContentType="application/vnd.openxmlformats-officedocument.theme+xml"/>
  <Override PartName="/ppt/theme/theme115.xml" ContentType="application/vnd.openxmlformats-officedocument.theme+xml"/>
  <Override PartName="/ppt/theme/theme33.xml" ContentType="application/vnd.openxmlformats-officedocument.theme+xml"/>
  <Override PartName="/ppt/theme/theme116.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40.xml" ContentType="application/vnd.openxmlformats-officedocument.theme+xml"/>
  <Override PartName="/ppt/theme/theme123.xml" ContentType="application/vnd.openxmlformats-officedocument.theme+xml"/>
  <Override PartName="/ppt/_rels/presentation.xml.rels" ContentType="application/vnd.openxmlformats-package.relationships+xml"/>
  <Override PartName="/ppt/media/image14.wmf" ContentType="image/x-wmf"/>
  <Override PartName="/ppt/media/image2.png" ContentType="image/png"/>
  <Override PartName="/ppt/media/image4.jpeg" ContentType="image/jpeg"/>
  <Override PartName="/ppt/media/image5.png" ContentType="image/png"/>
  <Override PartName="/ppt/media/image6.png" ContentType="image/png"/>
  <Override PartName="/ppt/media/image10.png" ContentType="image/png"/>
  <Override PartName="/ppt/media/image1.png" ContentType="image/png"/>
  <Override PartName="/ppt/media/image7.png" ContentType="image/png"/>
  <Override PartName="/ppt/media/image9.wmf" ContentType="image/x-wmf"/>
  <Override PartName="/ppt/media/image8.jpeg" ContentType="image/jpeg"/>
  <Override PartName="/ppt/media/image13.wmf" ContentType="image/x-wmf"/>
  <Override PartName="/ppt/media/image11.wmf" ContentType="image/x-wmf"/>
  <Override PartName="/ppt/media/image12.png" ContentType="image/png"/>
  <Override PartName="/ppt/media/image3.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97.xml.rels" ContentType="application/vnd.openxmlformats-package.relationships+xml"/>
  <Override PartName="/ppt/slideLayouts/_rels/slideLayout29.xml.rels" ContentType="application/vnd.openxmlformats-package.relationships+xml"/>
  <Override PartName="/ppt/slideLayouts/_rels/slideLayout96.xml.rels" ContentType="application/vnd.openxmlformats-package.relationships+xml"/>
  <Override PartName="/ppt/slideLayouts/_rels/slideLayout28.xml.rels" ContentType="application/vnd.openxmlformats-package.relationships+xml"/>
  <Override PartName="/ppt/slideLayouts/_rels/slideLayout76.xml.rels" ContentType="application/vnd.openxmlformats-package.relationships+xml"/>
  <Override PartName="/ppt/slideLayouts/_rels/slideLayout110.xml.rels" ContentType="application/vnd.openxmlformats-package.relationships+xml"/>
  <Override PartName="/ppt/slideLayouts/_rels/slideLayout55.xml.rels" ContentType="application/vnd.openxmlformats-package.relationships+xml"/>
  <Override PartName="/ppt/slideLayouts/_rels/slideLayout75.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128.xml.rels" ContentType="application/vnd.openxmlformats-package.relationships+xml"/>
  <Override PartName="/ppt/slideLayouts/_rels/slideLayout65.xml.rels" ContentType="application/vnd.openxmlformats-package.relationships+xml"/>
  <Override PartName="/ppt/slideLayouts/_rels/slideLayout120.xml.rels" ContentType="application/vnd.openxmlformats-package.relationships+xml"/>
  <Override PartName="/ppt/slideLayouts/_rels/slideLayout44.xml.rels" ContentType="application/vnd.openxmlformats-package.relationships+xml"/>
  <Override PartName="/ppt/slideLayouts/_rels/slideLayout43.xml.rels" ContentType="application/vnd.openxmlformats-package.relationships+xml"/>
  <Override PartName="/ppt/slideLayouts/_rels/slideLayout53.xml.rels" ContentType="application/vnd.openxmlformats-package.relationships+xml"/>
  <Override PartName="/ppt/slideLayouts/_rels/slideLayout66.xml.rels" ContentType="application/vnd.openxmlformats-package.relationships+xml"/>
  <Override PartName="/ppt/slideLayouts/_rels/slideLayout121.xml.rels" ContentType="application/vnd.openxmlformats-package.relationships+xml"/>
  <Override PartName="/ppt/slideLayouts/_rels/slideLayout45.xml.rels" ContentType="application/vnd.openxmlformats-package.relationships+xml"/>
  <Override PartName="/ppt/slideLayouts/_rels/slideLayout100.xml.rels" ContentType="application/vnd.openxmlformats-package.relationships+xml"/>
  <Override PartName="/ppt/slideLayouts/_rels/slideLayout51.xml.rels" ContentType="application/vnd.openxmlformats-package.relationships+xml"/>
  <Override PartName="/ppt/slideLayouts/_rels/slideLayout104.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129.xml.rels" ContentType="application/vnd.openxmlformats-package.relationships+xml"/>
  <Override PartName="/ppt/slideLayouts/_rels/slideLayout8.xml.rels" ContentType="application/vnd.openxmlformats-package.relationships+xml"/>
  <Override PartName="/ppt/slideLayouts/_rels/slideLayout131.xml.rels" ContentType="application/vnd.openxmlformats-package.relationships+xml"/>
  <Override PartName="/ppt/slideLayouts/_rels/slideLayout6.xml.rels" ContentType="application/vnd.openxmlformats-package.relationships+xml"/>
  <Override PartName="/ppt/slideLayouts/_rels/slideLayout94.xml.rels" ContentType="application/vnd.openxmlformats-package.relationships+xml"/>
  <Override PartName="/ppt/slideLayouts/_rels/slideLayout26.xml.rels" ContentType="application/vnd.openxmlformats-package.relationships+xml"/>
  <Override PartName="/ppt/slideLayouts/_rels/slideLayout127.xml.rels" ContentType="application/vnd.openxmlformats-package.relationships+xml"/>
  <Override PartName="/ppt/slideLayouts/_rels/slideLayout91.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39.xml.rels" ContentType="application/vnd.openxmlformats-package.relationships+xml"/>
  <Override PartName="/ppt/slideLayouts/_rels/slideLayout98.xml.rels" ContentType="application/vnd.openxmlformats-package.relationships+xml"/>
  <Override PartName="/ppt/slideLayouts/_rels/slideLayout4.xml.rels" ContentType="application/vnd.openxmlformats-package.relationships+xml"/>
  <Override PartName="/ppt/slideLayouts/_rels/slideLayout99.xml.rels" ContentType="application/vnd.openxmlformats-package.relationships+xml"/>
  <Override PartName="/ppt/slideLayouts/_rels/slideLayout125.xml.rels" ContentType="application/vnd.openxmlformats-package.relationships+xml"/>
  <Override PartName="/ppt/slideLayouts/_rels/slideLayout102.xml.rels" ContentType="application/vnd.openxmlformats-package.relationships+xml"/>
  <Override PartName="/ppt/slideLayouts/_rels/slideLayout47.xml.rels" ContentType="application/vnd.openxmlformats-package.relationships+xml"/>
  <Override PartName="/ppt/slideLayouts/_rels/slideLayout20.xml.rels" ContentType="application/vnd.openxmlformats-package.relationships+xml"/>
  <Override PartName="/ppt/slideLayouts/_rels/slideLayout130.xml.rels" ContentType="application/vnd.openxmlformats-package.relationships+xml"/>
  <Override PartName="/ppt/slideLayouts/_rels/slideLayout5.xml.rels" ContentType="application/vnd.openxmlformats-package.relationships+xml"/>
  <Override PartName="/ppt/slideLayouts/_rels/slideLayout22.xml.rels" ContentType="application/vnd.openxmlformats-package.relationships+xml"/>
  <Override PartName="/ppt/slideLayouts/_rels/slideLayout90.xml.rels" ContentType="application/vnd.openxmlformats-package.relationships+xml"/>
  <Override PartName="/ppt/slideLayouts/_rels/slideLayout93.xml.rels" ContentType="application/vnd.openxmlformats-package.relationships+xml"/>
  <Override PartName="/ppt/slideLayouts/_rels/slideLayout25.xml.rels" ContentType="application/vnd.openxmlformats-package.relationships+xml"/>
  <Override PartName="/ppt/slideLayouts/_rels/slideLayout126.xml.rels" ContentType="application/vnd.openxmlformats-package.relationships+xml"/>
  <Override PartName="/ppt/slideLayouts/_rels/slideLayout24.xml.rels" ContentType="application/vnd.openxmlformats-package.relationships+xml"/>
  <Override PartName="/ppt/slideLayouts/_rels/slideLayout92.xml.rels" ContentType="application/vnd.openxmlformats-package.relationships+xml"/>
  <Override PartName="/ppt/slideLayouts/_rels/slideLayout95.xml.rels" ContentType="application/vnd.openxmlformats-package.relationships+xml"/>
  <Override PartName="/ppt/slideLayouts/_rels/slideLayout27.xml.rels" ContentType="application/vnd.openxmlformats-package.relationships+xml"/>
  <Override PartName="/ppt/slideLayouts/_rels/slideLayout68.xml.rels" ContentType="application/vnd.openxmlformats-package.relationships+xml"/>
  <Override PartName="/ppt/slideLayouts/_rels/slideLayout123.xml.rels" ContentType="application/vnd.openxmlformats-package.relationships+xml"/>
  <Override PartName="/ppt/slideLayouts/_rels/slideLayout10.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69.xml.rels" ContentType="application/vnd.openxmlformats-package.relationships+xml"/>
  <Override PartName="/ppt/slideLayouts/_rels/slideLayout124.xml.rels" ContentType="application/vnd.openxmlformats-package.relationships+xml"/>
  <Override PartName="/ppt/slideLayouts/_rels/slideLayout11.xml.rels" ContentType="application/vnd.openxmlformats-package.relationships+xml"/>
  <Override PartName="/ppt/slideLayouts/_rels/slideLayout48.xml.rels" ContentType="application/vnd.openxmlformats-package.relationships+xml"/>
  <Override PartName="/ppt/slideLayouts/_rels/slideLayout103.xml.rels" ContentType="application/vnd.openxmlformats-package.relationships+xml"/>
  <Override PartName="/ppt/slideLayouts/_rels/slideLayout101.xml.rels" ContentType="application/vnd.openxmlformats-package.relationships+xml"/>
  <Override PartName="/ppt/slideLayouts/_rels/slideLayout46.xml.rels" ContentType="application/vnd.openxmlformats-package.relationships+xml"/>
  <Override PartName="/ppt/slideLayouts/_rels/slideLayout56.xml.rels" ContentType="application/vnd.openxmlformats-package.relationships+xml"/>
  <Override PartName="/ppt/slideLayouts/_rels/slideLayout111.xml.rels" ContentType="application/vnd.openxmlformats-package.relationships+xml"/>
  <Override PartName="/ppt/slideLayouts/_rels/slideLayout7.xml.rels" ContentType="application/vnd.openxmlformats-package.relationships+xml"/>
  <Override PartName="/ppt/slideLayouts/_rels/slideLayout132.xml.rels" ContentType="application/vnd.openxmlformats-package.relationships+xml"/>
  <Override PartName="/ppt/slideLayouts/_rels/slideLayout77.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12.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122.xml.rels" ContentType="application/vnd.openxmlformats-package.relationships+xml"/>
  <Override PartName="/ppt/slideLayouts/_rels/slideLayout67.xml.rels" ContentType="application/vnd.openxmlformats-package.relationships+xml"/>
  <Override PartName="/ppt/slideLayouts/_rels/slideLayout12.xml.rels" ContentType="application/vnd.openxmlformats-package.relationships+xml"/>
  <Override PartName="/ppt/slideLayouts/_rels/slideLayout80.xml.rels" ContentType="application/vnd.openxmlformats-package.relationships+xml"/>
  <Override PartName="/ppt/slideLayouts/_rels/slideLayout113.xml.rels" ContentType="application/vnd.openxmlformats-package.relationships+xml"/>
  <Override PartName="/ppt/slideLayouts/_rels/slideLayout58.xml.rels" ContentType="application/vnd.openxmlformats-package.relationships+xml"/>
  <Override PartName="/ppt/slideLayouts/_rels/slideLayout13.xml.rels" ContentType="application/vnd.openxmlformats-package.relationships+xml"/>
  <Override PartName="/ppt/slideLayouts/_rels/slideLayout81.xml.rels" ContentType="application/vnd.openxmlformats-package.relationships+xml"/>
  <Override PartName="/ppt/slideLayouts/_rels/slideLayout114.xml.rels" ContentType="application/vnd.openxmlformats-package.relationships+xml"/>
  <Override PartName="/ppt/slideLayouts/_rels/slideLayout59.xml.rels" ContentType="application/vnd.openxmlformats-package.relationships+xml"/>
  <Override PartName="/ppt/slideLayouts/_rels/slideLayout14.xml.rels" ContentType="application/vnd.openxmlformats-package.relationships+xml"/>
  <Override PartName="/ppt/slideLayouts/_rels/slideLayout82.xml.rels" ContentType="application/vnd.openxmlformats-package.relationships+xml"/>
  <Override PartName="/ppt/slideLayouts/_rels/slideLayout115.xml.rels" ContentType="application/vnd.openxmlformats-package.relationships+xml"/>
  <Override PartName="/ppt/slideLayouts/_rels/slideLayout15.xml.rels" ContentType="application/vnd.openxmlformats-package.relationships+xml"/>
  <Override PartName="/ppt/slideLayouts/_rels/slideLayout83.xml.rels" ContentType="application/vnd.openxmlformats-package.relationships+xml"/>
  <Override PartName="/ppt/slideLayouts/_rels/slideLayout116.xml.rels" ContentType="application/vnd.openxmlformats-package.relationships+xml"/>
  <Override PartName="/ppt/slideLayouts/_rels/slideLayout16.xml.rels" ContentType="application/vnd.openxmlformats-package.relationships+xml"/>
  <Override PartName="/ppt/slideLayouts/_rels/slideLayout84.xml.rels" ContentType="application/vnd.openxmlformats-package.relationships+xml"/>
  <Override PartName="/ppt/slideLayouts/_rels/slideLayout117.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105.xml.rels" ContentType="application/vnd.openxmlformats-package.relationships+xml"/>
  <Override PartName="/ppt/slideLayouts/_rels/slideLayout73.xml.rels" ContentType="application/vnd.openxmlformats-package.relationships+xml"/>
  <Override PartName="/ppt/slideLayouts/_rels/slideLayout106.xml.rels" ContentType="application/vnd.openxmlformats-package.relationships+xml"/>
  <Override PartName="/ppt/slideLayouts/_rels/slideLayout74.xml.rels" ContentType="application/vnd.openxmlformats-package.relationships+xml"/>
  <Override PartName="/ppt/slideLayouts/_rels/slideLayout107.xml.rels" ContentType="application/vnd.openxmlformats-package.relationships+xml"/>
  <Override PartName="/ppt/slideLayouts/_rels/slideLayout108.xml.rels" ContentType="application/vnd.openxmlformats-package.relationships+xml"/>
  <Override PartName="/ppt/slideLayouts/_rels/slideLayout109.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17.xml.rels" ContentType="application/vnd.openxmlformats-package.relationships+xml"/>
  <Override PartName="/ppt/slideLayouts/_rels/slideLayout85.xml.rels" ContentType="application/vnd.openxmlformats-package.relationships+xml"/>
  <Override PartName="/ppt/slideLayouts/_rels/slideLayout118.xml.rels" ContentType="application/vnd.openxmlformats-package.relationships+xml"/>
  <Override PartName="/ppt/slideLayouts/_rels/slideLayout18.xml.rels" ContentType="application/vnd.openxmlformats-package.relationships+xml"/>
  <Override PartName="/ppt/slideLayouts/_rels/slideLayout86.xml.rels" ContentType="application/vnd.openxmlformats-package.relationships+xml"/>
  <Override PartName="/ppt/slideLayouts/_rels/slideLayout119.xml.rels" ContentType="application/vnd.openxmlformats-package.relationships+xml"/>
  <Override PartName="/ppt/slideLayouts/_rels/slideLayout19.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39.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0.xml" ContentType="application/vnd.openxmlformats-officedocument.presentationml.slideLayout+xml"/>
  <Override PartName="/ppt/slideLayouts/slideLayout125.xml" ContentType="application/vnd.openxmlformats-officedocument.presentationml.slideLayout+xml"/>
  <Override PartName="/ppt/slideLayouts/slideLayout123.xml" ContentType="application/vnd.openxmlformats-officedocument.presentationml.slideLayout+xml"/>
  <Override PartName="/ppt/slideLayouts/slideLayout22.xml" ContentType="application/vnd.openxmlformats-officedocument.presentationml.slideLayout+xml"/>
  <Override PartName="/ppt/slideLayouts/slideLayout90.xml" ContentType="application/vnd.openxmlformats-officedocument.presentationml.slideLayout+xml"/>
  <Override PartName="/ppt/slideLayouts/slideLayout93.xml" ContentType="application/vnd.openxmlformats-officedocument.presentationml.slideLayout+xml"/>
  <Override PartName="/ppt/slideLayouts/slideLayout25.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121.xml" ContentType="application/vnd.openxmlformats-officedocument.presentationml.slideLayout+xml"/>
  <Override PartName="/ppt/slideLayouts/slideLayout124.xml" ContentType="application/vnd.openxmlformats-officedocument.presentationml.slideLayout+xml"/>
  <Override PartName="/ppt/slideLayouts/slideLayout23.xml" ContentType="application/vnd.openxmlformats-officedocument.presentationml.slideLayout+xml"/>
  <Override PartName="/ppt/slideLayouts/slideLayout91.xml" ContentType="application/vnd.openxmlformats-officedocument.presentationml.slideLayout+xml"/>
  <Override PartName="/ppt/slideLayouts/slideLayout94.xml" ContentType="application/vnd.openxmlformats-officedocument.presentationml.slideLayout+xml"/>
  <Override PartName="/ppt/slideLayouts/slideLayout26.xml" ContentType="application/vnd.openxmlformats-officedocument.presentationml.slideLayout+xml"/>
  <Override PartName="/ppt/slideLayouts/slideLayout21.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92.xml" ContentType="application/vnd.openxmlformats-officedocument.presentationml.slideLayout+xml"/>
  <Override PartName="/ppt/slideLayouts/slideLayout24.xml" ContentType="application/vnd.openxmlformats-officedocument.presentationml.slideLayout+xml"/>
  <Override PartName="/ppt/slideLayouts/slideLayout9.xml" ContentType="application/vnd.openxmlformats-officedocument.presentationml.slideLayout+xml"/>
  <Override PartName="/ppt/slideLayouts/slideLayout122.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49.xml" ContentType="application/vnd.openxmlformats-officedocument.presentationml.slideLayout+xml"/>
  <Override PartName="/ppt/slideLayouts/slideLayout51.xml" ContentType="application/vnd.openxmlformats-officedocument.presentationml.slideLayout+xml"/>
  <Override PartName="/ppt/slideLayouts/slideLayout112.xml" ContentType="application/vnd.openxmlformats-officedocument.presentationml.slideLayout+xml"/>
  <Override PartName="/ppt/slideLayouts/slideLayout46.xml" ContentType="application/vnd.openxmlformats-officedocument.presentationml.slideLayout+xml"/>
  <Override PartName="/ppt/slideLayouts/slideLayout54.xml" ContentType="application/vnd.openxmlformats-officedocument.presentationml.slideLayout+xml"/>
  <Override PartName="/ppt/slideLayouts/slideLayout128.xml" ContentType="application/vnd.openxmlformats-officedocument.presentationml.slideLayout+xml"/>
  <Override PartName="/ppt/slideLayouts/slideLayout27.xml" ContentType="application/vnd.openxmlformats-officedocument.presentationml.slideLayout+xml"/>
  <Override PartName="/ppt/slideLayouts/slideLayout95.xml" ContentType="application/vnd.openxmlformats-officedocument.presentationml.slideLayout+xml"/>
  <Override PartName="/ppt/slideLayouts/slideLayout130.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132.xml" ContentType="application/vnd.openxmlformats-officedocument.presentationml.slideLayout+xml"/>
  <Override PartName="/ppt/slideLayouts/slideLayout53.xml" ContentType="application/vnd.openxmlformats-officedocument.presentationml.slideLayout+xml"/>
  <Override PartName="/ppt/slideLayouts/slideLayout129.xml" ContentType="application/vnd.openxmlformats-officedocument.presentationml.slideLayout+xml"/>
  <Override PartName="/ppt/slideLayouts/slideLayout28.xml" ContentType="application/vnd.openxmlformats-officedocument.presentationml.slideLayout+xml"/>
  <Override PartName="/ppt/slideLayouts/slideLayout96.xml" ContentType="application/vnd.openxmlformats-officedocument.presentationml.slideLayout+xml"/>
  <Override PartName="/ppt/slideLayouts/slideLayout131.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43.xml" ContentType="application/vnd.openxmlformats-officedocument.presentationml.slideLayout+xml"/>
  <Override PartName="/ppt/slideLayouts/slideLayout55.xml" ContentType="application/vnd.openxmlformats-officedocument.presentationml.slideLayout+xml"/>
  <Override PartName="/ppt/slideLayouts/slideLayout44.xml" ContentType="application/vnd.openxmlformats-officedocument.presentationml.slideLayout+xml"/>
  <Override PartName="/ppt/slideLayouts/slideLayout36.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52.xml" ContentType="application/vnd.openxmlformats-officedocument.presentationml.slideLayout+xml"/>
  <Override PartName="/ppt/slideLayouts/slideLayout45.xml" ContentType="application/vnd.openxmlformats-officedocument.presentationml.slideLayout+xml"/>
  <Override PartName="/ppt/slideLayouts/slideLayout111.xml" ContentType="application/vnd.openxmlformats-officedocument.presentationml.slideLayout+xml"/>
  <Override PartName="/ppt/slideLayouts/slideLayout56.xml" ContentType="application/vnd.openxmlformats-officedocument.presentationml.slideLayout+xml"/>
  <Override PartName="/ppt/slideLayouts/slideLayout12.xml" ContentType="application/vnd.openxmlformats-officedocument.presentationml.slideLayout+xml"/>
  <Override PartName="/ppt/slideLayouts/slideLayout80.xml" ContentType="application/vnd.openxmlformats-officedocument.presentationml.slideLayout+xml"/>
  <Override PartName="/ppt/slideLayouts/slideLayout113.xml" ContentType="application/vnd.openxmlformats-officedocument.presentationml.slideLayout+xml"/>
  <Override PartName="/ppt/slideLayouts/slideLayout13.xml" ContentType="application/vnd.openxmlformats-officedocument.presentationml.slideLayout+xml"/>
  <Override PartName="/ppt/slideLayouts/slideLayout81.xml" ContentType="application/vnd.openxmlformats-officedocument.presentationml.slideLayout+xml"/>
  <Override PartName="/ppt/slideLayouts/slideLayout114.xml" ContentType="application/vnd.openxmlformats-officedocument.presentationml.slideLayout+xml"/>
  <Override PartName="/ppt/slideLayouts/slideLayout14.xml" ContentType="application/vnd.openxmlformats-officedocument.presentationml.slideLayout+xml"/>
  <Override PartName="/ppt/slideLayouts/slideLayout82.xml" ContentType="application/vnd.openxmlformats-officedocument.presentationml.slideLayout+xml"/>
  <Override PartName="/ppt/slideLayouts/slideLayout115.xml" ContentType="application/vnd.openxmlformats-officedocument.presentationml.slideLayout+xml"/>
  <Override PartName="/ppt/slideLayouts/slideLayout15.xml" ContentType="application/vnd.openxmlformats-officedocument.presentationml.slideLayout+xml"/>
  <Override PartName="/ppt/slideLayouts/slideLayout83.xml" ContentType="application/vnd.openxmlformats-officedocument.presentationml.slideLayout+xml"/>
  <Override PartName="/ppt/slideLayouts/slideLayout116.xml" ContentType="application/vnd.openxmlformats-officedocument.presentationml.slideLayout+xml"/>
  <Override PartName="/ppt/slideLayouts/slideLayout57.xml" ContentType="application/vnd.openxmlformats-officedocument.presentationml.slideLayout+xml"/>
  <Override PartName="/ppt/slideLayouts/slideLayout16.xml" ContentType="application/vnd.openxmlformats-officedocument.presentationml.slideLayout+xml"/>
  <Override PartName="/ppt/slideLayouts/slideLayout84.xml" ContentType="application/vnd.openxmlformats-officedocument.presentationml.slideLayout+xml"/>
  <Override PartName="/ppt/slideLayouts/slideLayout11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1.xml" ContentType="application/vnd.openxmlformats-officedocument.presentationml.slideLayout+xml"/>
  <Override PartName="/ppt/slideLayouts/slideLayout62.xml" ContentType="application/vnd.openxmlformats-officedocument.presentationml.slideLayout+xml"/>
  <Override PartName="/ppt/slideLayouts/slideLayout2.xml" ContentType="application/vnd.openxmlformats-officedocument.presentationml.slideLayout+xml"/>
  <Override PartName="/ppt/slideLayouts/slideLayout63.xml" ContentType="application/vnd.openxmlformats-officedocument.presentationml.slideLayout+xml"/>
  <Override PartName="/ppt/slideLayouts/slideLayout3.xml" ContentType="application/vnd.openxmlformats-officedocument.presentationml.slideLayout+xml"/>
  <Override PartName="/ppt/slideLayouts/slideLayout64.xml" ContentType="application/vnd.openxmlformats-officedocument.presentationml.slideLayout+xml"/>
  <Override PartName="/ppt/slideLayouts/slideLayout4.xml" ContentType="application/vnd.openxmlformats-officedocument.presentationml.slideLayout+xml"/>
  <Override PartName="/ppt/slideLayouts/slideLayout65.xml" ContentType="application/vnd.openxmlformats-officedocument.presentationml.slideLayout+xml"/>
  <Override PartName="/ppt/slideLayouts/slideLayout5.xml" ContentType="application/vnd.openxmlformats-officedocument.presentationml.slideLayout+xml"/>
  <Override PartName="/ppt/slideLayouts/slideLayout66.xml" ContentType="application/vnd.openxmlformats-officedocument.presentationml.slideLayout+xml"/>
  <Override PartName="/ppt/slideLayouts/slideLayout6.xml" ContentType="application/vnd.openxmlformats-officedocument.presentationml.slideLayout+xml"/>
  <Override PartName="/ppt/slideLayouts/slideLayout67.xml" ContentType="application/vnd.openxmlformats-officedocument.presentationml.slideLayout+xml"/>
  <Override PartName="/ppt/slideLayouts/slideLayout7.xml" ContentType="application/vnd.openxmlformats-officedocument.presentationml.slideLayout+xml"/>
  <Override PartName="/ppt/slideLayouts/slideLayout68.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03.xml" ContentType="application/vnd.openxmlformats-officedocument.presentationml.slideLayout+xml"/>
  <Override PartName="/ppt/slideLayouts/slideLayout71.xml" ContentType="application/vnd.openxmlformats-officedocument.presentationml.slideLayout+xml"/>
  <Override PartName="/ppt/slideLayouts/slideLayout104.xml" ContentType="application/vnd.openxmlformats-officedocument.presentationml.slideLayout+xml"/>
  <Override PartName="/ppt/slideLayouts/slideLayout72.xml" ContentType="application/vnd.openxmlformats-officedocument.presentationml.slideLayout+xml"/>
  <Override PartName="/ppt/slideLayouts/slideLayout105.xml" ContentType="application/vnd.openxmlformats-officedocument.presentationml.slideLayout+xml"/>
  <Override PartName="/ppt/slideLayouts/slideLayout73.xml" ContentType="application/vnd.openxmlformats-officedocument.presentationml.slideLayout+xml"/>
  <Override PartName="/ppt/slideLayouts/slideLayout106.xml" ContentType="application/vnd.openxmlformats-officedocument.presentationml.slideLayout+xml"/>
  <Override PartName="/ppt/slideLayouts/slideLayout74.xml" ContentType="application/vnd.openxmlformats-officedocument.presentationml.slideLayout+xml"/>
  <Override PartName="/ppt/slideLayouts/slideLayout107.xml" ContentType="application/vnd.openxmlformats-officedocument.presentationml.slideLayout+xml"/>
  <Override PartName="/ppt/slideLayouts/slideLayout75.xml" ContentType="application/vnd.openxmlformats-officedocument.presentationml.slideLayout+xml"/>
  <Override PartName="/ppt/slideLayouts/slideLayout108.xml" ContentType="application/vnd.openxmlformats-officedocument.presentationml.slideLayout+xml"/>
  <Override PartName="/ppt/slideLayouts/slideLayout76.xml" ContentType="application/vnd.openxmlformats-officedocument.presentationml.slideLayout+xml"/>
  <Override PartName="/ppt/slideLayouts/slideLayout109.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17.xml" ContentType="application/vnd.openxmlformats-officedocument.presentationml.slideLayout+xml"/>
  <Override PartName="/ppt/slideLayouts/slideLayout85.xml" ContentType="application/vnd.openxmlformats-officedocument.presentationml.slideLayout+xml"/>
  <Override PartName="/ppt/slideLayouts/slideLayout118.xml" ContentType="application/vnd.openxmlformats-officedocument.presentationml.slideLayout+xml"/>
  <Override PartName="/ppt/slideLayouts/slideLayout18.xml" ContentType="application/vnd.openxmlformats-officedocument.presentationml.slideLayout+xml"/>
  <Override PartName="/ppt/slideLayouts/slideLayout86.xml" ContentType="application/vnd.openxmlformats-officedocument.presentationml.slideLayout+xml"/>
  <Override PartName="/ppt/slideLayouts/slideLayout119.xml" ContentType="application/vnd.openxmlformats-officedocument.presentationml.slideLayout+xml"/>
  <Override PartName="/ppt/slideLayouts/slideLayout19.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2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9.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5.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13.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notesSlides/_rels/notesSlide40.xml.rels" ContentType="application/vnd.openxmlformats-package.relationships+xml"/>
  <Override PartName="/ppt/notesSlides/_rels/notesSlide37.xml.rels" ContentType="application/vnd.openxmlformats-package.relationships+xml"/>
  <Override PartName="/ppt/notesSlides/_rels/notesSlide4.xml.rels" ContentType="application/vnd.openxmlformats-package.relationships+xml"/>
  <Override PartName="/ppt/notesSlides/notesSlide4.xml" ContentType="application/vnd.openxmlformats-officedocument.presentationml.notesSlide+xml"/>
  <Override PartName="/ppt/notesSlides/notesSlide37.xml" ContentType="application/vnd.openxmlformats-officedocument.presentationml.notesSlide+xml"/>
  <Override PartName="/ppt/notesSlides/notesSlide4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 id="2147483738" r:id="rId47"/>
    <p:sldMasterId id="2147483740" r:id="rId48"/>
    <p:sldMasterId id="2147483742" r:id="rId49"/>
    <p:sldMasterId id="2147483744" r:id="rId50"/>
    <p:sldMasterId id="2147483746" r:id="rId51"/>
    <p:sldMasterId id="2147483748" r:id="rId52"/>
    <p:sldMasterId id="2147483750" r:id="rId53"/>
    <p:sldMasterId id="2147483752" r:id="rId54"/>
    <p:sldMasterId id="2147483754" r:id="rId55"/>
    <p:sldMasterId id="2147483756" r:id="rId56"/>
    <p:sldMasterId id="2147483758" r:id="rId57"/>
    <p:sldMasterId id="2147483760" r:id="rId58"/>
    <p:sldMasterId id="2147483762" r:id="rId59"/>
    <p:sldMasterId id="2147483764" r:id="rId60"/>
    <p:sldMasterId id="2147483766" r:id="rId61"/>
    <p:sldMasterId id="2147483768" r:id="rId62"/>
    <p:sldMasterId id="2147483770" r:id="rId63"/>
    <p:sldMasterId id="2147483772" r:id="rId64"/>
    <p:sldMasterId id="2147483774" r:id="rId65"/>
    <p:sldMasterId id="2147483776" r:id="rId66"/>
    <p:sldMasterId id="2147483778" r:id="rId67"/>
    <p:sldMasterId id="2147483780" r:id="rId68"/>
    <p:sldMasterId id="2147483782" r:id="rId69"/>
    <p:sldMasterId id="2147483784" r:id="rId70"/>
    <p:sldMasterId id="2147483786" r:id="rId71"/>
    <p:sldMasterId id="2147483788" r:id="rId72"/>
    <p:sldMasterId id="2147483790" r:id="rId73"/>
    <p:sldMasterId id="2147483792" r:id="rId74"/>
    <p:sldMasterId id="2147483794" r:id="rId75"/>
    <p:sldMasterId id="2147483796" r:id="rId76"/>
    <p:sldMasterId id="2147483798" r:id="rId77"/>
    <p:sldMasterId id="2147483800" r:id="rId78"/>
    <p:sldMasterId id="2147483802" r:id="rId79"/>
    <p:sldMasterId id="2147483804" r:id="rId80"/>
    <p:sldMasterId id="2147483806" r:id="rId81"/>
    <p:sldMasterId id="2147483808" r:id="rId82"/>
    <p:sldMasterId id="2147483810" r:id="rId83"/>
    <p:sldMasterId id="2147483812" r:id="rId84"/>
    <p:sldMasterId id="2147483814" r:id="rId85"/>
    <p:sldMasterId id="2147483816" r:id="rId86"/>
    <p:sldMasterId id="2147483818" r:id="rId87"/>
    <p:sldMasterId id="2147483820" r:id="rId88"/>
    <p:sldMasterId id="2147483822" r:id="rId89"/>
    <p:sldMasterId id="2147483824" r:id="rId90"/>
    <p:sldMasterId id="2147483826" r:id="rId91"/>
    <p:sldMasterId id="2147483828" r:id="rId92"/>
    <p:sldMasterId id="2147483830" r:id="rId93"/>
    <p:sldMasterId id="2147483832" r:id="rId94"/>
    <p:sldMasterId id="2147483834" r:id="rId95"/>
    <p:sldMasterId id="2147483836" r:id="rId96"/>
    <p:sldMasterId id="2147483838" r:id="rId97"/>
    <p:sldMasterId id="2147483840" r:id="rId98"/>
    <p:sldMasterId id="2147483842" r:id="rId99"/>
    <p:sldMasterId id="2147483844" r:id="rId100"/>
    <p:sldMasterId id="2147483846" r:id="rId101"/>
    <p:sldMasterId id="2147483848" r:id="rId102"/>
    <p:sldMasterId id="2147483850" r:id="rId103"/>
    <p:sldMasterId id="2147483852" r:id="rId104"/>
    <p:sldMasterId id="2147483854" r:id="rId105"/>
    <p:sldMasterId id="2147483856" r:id="rId106"/>
    <p:sldMasterId id="2147483858" r:id="rId107"/>
    <p:sldMasterId id="2147483860" r:id="rId108"/>
    <p:sldMasterId id="2147483862" r:id="rId109"/>
    <p:sldMasterId id="2147483864" r:id="rId110"/>
    <p:sldMasterId id="2147483866" r:id="rId111"/>
    <p:sldMasterId id="2147483868" r:id="rId112"/>
    <p:sldMasterId id="2147483870" r:id="rId113"/>
    <p:sldMasterId id="2147483872" r:id="rId114"/>
    <p:sldMasterId id="2147483874" r:id="rId115"/>
    <p:sldMasterId id="2147483876" r:id="rId116"/>
    <p:sldMasterId id="2147483878" r:id="rId117"/>
    <p:sldMasterId id="2147483880" r:id="rId118"/>
    <p:sldMasterId id="2147483882" r:id="rId119"/>
    <p:sldMasterId id="2147483884" r:id="rId120"/>
    <p:sldMasterId id="2147483886" r:id="rId121"/>
    <p:sldMasterId id="2147483888" r:id="rId122"/>
    <p:sldMasterId id="2147483890" r:id="rId123"/>
    <p:sldMasterId id="2147483892" r:id="rId124"/>
    <p:sldMasterId id="2147483894" r:id="rId125"/>
    <p:sldMasterId id="2147483896" r:id="rId126"/>
    <p:sldMasterId id="2147483898" r:id="rId127"/>
    <p:sldMasterId id="2147483900" r:id="rId128"/>
    <p:sldMasterId id="2147483902" r:id="rId129"/>
    <p:sldMasterId id="2147483904" r:id="rId130"/>
    <p:sldMasterId id="2147483906" r:id="rId131"/>
    <p:sldMasterId id="2147483908" r:id="rId132"/>
    <p:sldMasterId id="2147483910" r:id="rId133"/>
  </p:sldMasterIdLst>
  <p:notesMasterIdLst>
    <p:notesMasterId r:id="rId134"/>
  </p:notesMasterIdLst>
  <p:sldIdLst>
    <p:sldId id="256" r:id="rId135"/>
    <p:sldId id="257" r:id="rId136"/>
    <p:sldId id="258" r:id="rId137"/>
    <p:sldId id="259" r:id="rId138"/>
    <p:sldId id="260" r:id="rId139"/>
    <p:sldId id="261" r:id="rId140"/>
    <p:sldId id="262" r:id="rId141"/>
    <p:sldId id="263" r:id="rId142"/>
    <p:sldId id="264" r:id="rId143"/>
    <p:sldId id="265" r:id="rId144"/>
    <p:sldId id="266" r:id="rId145"/>
    <p:sldId id="267" r:id="rId146"/>
    <p:sldId id="268" r:id="rId147"/>
    <p:sldId id="269" r:id="rId148"/>
    <p:sldId id="270" r:id="rId149"/>
    <p:sldId id="271" r:id="rId150"/>
    <p:sldId id="272" r:id="rId151"/>
    <p:sldId id="273" r:id="rId152"/>
    <p:sldId id="274" r:id="rId153"/>
    <p:sldId id="275" r:id="rId154"/>
    <p:sldId id="276" r:id="rId155"/>
    <p:sldId id="277" r:id="rId156"/>
    <p:sldId id="278" r:id="rId157"/>
    <p:sldId id="279" r:id="rId158"/>
    <p:sldId id="280" r:id="rId159"/>
    <p:sldId id="281" r:id="rId160"/>
    <p:sldId id="282" r:id="rId161"/>
    <p:sldId id="283" r:id="rId162"/>
    <p:sldId id="284" r:id="rId163"/>
    <p:sldId id="285" r:id="rId164"/>
    <p:sldId id="286" r:id="rId165"/>
    <p:sldId id="287" r:id="rId166"/>
    <p:sldId id="288" r:id="rId167"/>
    <p:sldId id="289" r:id="rId168"/>
    <p:sldId id="290" r:id="rId169"/>
    <p:sldId id="291" r:id="rId170"/>
    <p:sldId id="292" r:id="rId171"/>
    <p:sldId id="293" r:id="rId172"/>
    <p:sldId id="294" r:id="rId173"/>
    <p:sldId id="295" r:id="rId174"/>
    <p:sldId id="296" r:id="rId175"/>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slideMaster" Target="slideMasters/slideMaster59.xml"/><Relationship Id="rId61" Type="http://schemas.openxmlformats.org/officeDocument/2006/relationships/slideMaster" Target="slideMasters/slideMaster60.xml"/><Relationship Id="rId62" Type="http://schemas.openxmlformats.org/officeDocument/2006/relationships/slideMaster" Target="slideMasters/slideMaster61.xml"/><Relationship Id="rId63" Type="http://schemas.openxmlformats.org/officeDocument/2006/relationships/slideMaster" Target="slideMasters/slideMaster62.xml"/><Relationship Id="rId64" Type="http://schemas.openxmlformats.org/officeDocument/2006/relationships/slideMaster" Target="slideMasters/slideMaster63.xml"/><Relationship Id="rId65" Type="http://schemas.openxmlformats.org/officeDocument/2006/relationships/slideMaster" Target="slideMasters/slideMaster64.xml"/><Relationship Id="rId66" Type="http://schemas.openxmlformats.org/officeDocument/2006/relationships/slideMaster" Target="slideMasters/slideMaster65.xml"/><Relationship Id="rId67" Type="http://schemas.openxmlformats.org/officeDocument/2006/relationships/slideMaster" Target="slideMasters/slideMaster66.xml"/><Relationship Id="rId68" Type="http://schemas.openxmlformats.org/officeDocument/2006/relationships/slideMaster" Target="slideMasters/slideMaster67.xml"/><Relationship Id="rId69" Type="http://schemas.openxmlformats.org/officeDocument/2006/relationships/slideMaster" Target="slideMasters/slideMaster68.xml"/><Relationship Id="rId70" Type="http://schemas.openxmlformats.org/officeDocument/2006/relationships/slideMaster" Target="slideMasters/slideMaster69.xml"/><Relationship Id="rId71" Type="http://schemas.openxmlformats.org/officeDocument/2006/relationships/slideMaster" Target="slideMasters/slideMaster70.xml"/><Relationship Id="rId72" Type="http://schemas.openxmlformats.org/officeDocument/2006/relationships/slideMaster" Target="slideMasters/slideMaster71.xml"/><Relationship Id="rId73" Type="http://schemas.openxmlformats.org/officeDocument/2006/relationships/slideMaster" Target="slideMasters/slideMaster72.xml"/><Relationship Id="rId74" Type="http://schemas.openxmlformats.org/officeDocument/2006/relationships/slideMaster" Target="slideMasters/slideMaster73.xml"/><Relationship Id="rId75" Type="http://schemas.openxmlformats.org/officeDocument/2006/relationships/slideMaster" Target="slideMasters/slideMaster74.xml"/><Relationship Id="rId76" Type="http://schemas.openxmlformats.org/officeDocument/2006/relationships/slideMaster" Target="slideMasters/slideMaster75.xml"/><Relationship Id="rId77" Type="http://schemas.openxmlformats.org/officeDocument/2006/relationships/slideMaster" Target="slideMasters/slideMaster76.xml"/><Relationship Id="rId78" Type="http://schemas.openxmlformats.org/officeDocument/2006/relationships/slideMaster" Target="slideMasters/slideMaster77.xml"/><Relationship Id="rId79" Type="http://schemas.openxmlformats.org/officeDocument/2006/relationships/slideMaster" Target="slideMasters/slideMaster78.xml"/><Relationship Id="rId80" Type="http://schemas.openxmlformats.org/officeDocument/2006/relationships/slideMaster" Target="slideMasters/slideMaster79.xml"/><Relationship Id="rId81" Type="http://schemas.openxmlformats.org/officeDocument/2006/relationships/slideMaster" Target="slideMasters/slideMaster80.xml"/><Relationship Id="rId82" Type="http://schemas.openxmlformats.org/officeDocument/2006/relationships/slideMaster" Target="slideMasters/slideMaster81.xml"/><Relationship Id="rId83" Type="http://schemas.openxmlformats.org/officeDocument/2006/relationships/slideMaster" Target="slideMasters/slideMaster82.xml"/><Relationship Id="rId84" Type="http://schemas.openxmlformats.org/officeDocument/2006/relationships/slideMaster" Target="slideMasters/slideMaster83.xml"/><Relationship Id="rId85" Type="http://schemas.openxmlformats.org/officeDocument/2006/relationships/slideMaster" Target="slideMasters/slideMaster84.xml"/><Relationship Id="rId86" Type="http://schemas.openxmlformats.org/officeDocument/2006/relationships/slideMaster" Target="slideMasters/slideMaster85.xml"/><Relationship Id="rId87" Type="http://schemas.openxmlformats.org/officeDocument/2006/relationships/slideMaster" Target="slideMasters/slideMaster86.xml"/><Relationship Id="rId88" Type="http://schemas.openxmlformats.org/officeDocument/2006/relationships/slideMaster" Target="slideMasters/slideMaster87.xml"/><Relationship Id="rId89" Type="http://schemas.openxmlformats.org/officeDocument/2006/relationships/slideMaster" Target="slideMasters/slideMaster88.xml"/><Relationship Id="rId90" Type="http://schemas.openxmlformats.org/officeDocument/2006/relationships/slideMaster" Target="slideMasters/slideMaster89.xml"/><Relationship Id="rId91" Type="http://schemas.openxmlformats.org/officeDocument/2006/relationships/slideMaster" Target="slideMasters/slideMaster90.xml"/><Relationship Id="rId92" Type="http://schemas.openxmlformats.org/officeDocument/2006/relationships/slideMaster" Target="slideMasters/slideMaster91.xml"/><Relationship Id="rId93" Type="http://schemas.openxmlformats.org/officeDocument/2006/relationships/slideMaster" Target="slideMasters/slideMaster92.xml"/><Relationship Id="rId94" Type="http://schemas.openxmlformats.org/officeDocument/2006/relationships/slideMaster" Target="slideMasters/slideMaster93.xml"/><Relationship Id="rId95" Type="http://schemas.openxmlformats.org/officeDocument/2006/relationships/slideMaster" Target="slideMasters/slideMaster94.xml"/><Relationship Id="rId96" Type="http://schemas.openxmlformats.org/officeDocument/2006/relationships/slideMaster" Target="slideMasters/slideMaster95.xml"/><Relationship Id="rId97" Type="http://schemas.openxmlformats.org/officeDocument/2006/relationships/slideMaster" Target="slideMasters/slideMaster96.xml"/><Relationship Id="rId98" Type="http://schemas.openxmlformats.org/officeDocument/2006/relationships/slideMaster" Target="slideMasters/slideMaster97.xml"/><Relationship Id="rId99" Type="http://schemas.openxmlformats.org/officeDocument/2006/relationships/slideMaster" Target="slideMasters/slideMaster98.xml"/><Relationship Id="rId100" Type="http://schemas.openxmlformats.org/officeDocument/2006/relationships/slideMaster" Target="slideMasters/slideMaster99.xml"/><Relationship Id="rId101" Type="http://schemas.openxmlformats.org/officeDocument/2006/relationships/slideMaster" Target="slideMasters/slideMaster100.xml"/><Relationship Id="rId102" Type="http://schemas.openxmlformats.org/officeDocument/2006/relationships/slideMaster" Target="slideMasters/slideMaster101.xml"/><Relationship Id="rId103" Type="http://schemas.openxmlformats.org/officeDocument/2006/relationships/slideMaster" Target="slideMasters/slideMaster102.xml"/><Relationship Id="rId104" Type="http://schemas.openxmlformats.org/officeDocument/2006/relationships/slideMaster" Target="slideMasters/slideMaster103.xml"/><Relationship Id="rId105" Type="http://schemas.openxmlformats.org/officeDocument/2006/relationships/slideMaster" Target="slideMasters/slideMaster104.xml"/><Relationship Id="rId106" Type="http://schemas.openxmlformats.org/officeDocument/2006/relationships/slideMaster" Target="slideMasters/slideMaster105.xml"/><Relationship Id="rId107" Type="http://schemas.openxmlformats.org/officeDocument/2006/relationships/slideMaster" Target="slideMasters/slideMaster106.xml"/><Relationship Id="rId108" Type="http://schemas.openxmlformats.org/officeDocument/2006/relationships/slideMaster" Target="slideMasters/slideMaster107.xml"/><Relationship Id="rId109" Type="http://schemas.openxmlformats.org/officeDocument/2006/relationships/slideMaster" Target="slideMasters/slideMaster108.xml"/><Relationship Id="rId110" Type="http://schemas.openxmlformats.org/officeDocument/2006/relationships/slideMaster" Target="slideMasters/slideMaster109.xml"/><Relationship Id="rId111" Type="http://schemas.openxmlformats.org/officeDocument/2006/relationships/slideMaster" Target="slideMasters/slideMaster110.xml"/><Relationship Id="rId112" Type="http://schemas.openxmlformats.org/officeDocument/2006/relationships/slideMaster" Target="slideMasters/slideMaster111.xml"/><Relationship Id="rId113" Type="http://schemas.openxmlformats.org/officeDocument/2006/relationships/slideMaster" Target="slideMasters/slideMaster112.xml"/><Relationship Id="rId114" Type="http://schemas.openxmlformats.org/officeDocument/2006/relationships/slideMaster" Target="slideMasters/slideMaster113.xml"/><Relationship Id="rId115" Type="http://schemas.openxmlformats.org/officeDocument/2006/relationships/slideMaster" Target="slideMasters/slideMaster114.xml"/><Relationship Id="rId116" Type="http://schemas.openxmlformats.org/officeDocument/2006/relationships/slideMaster" Target="slideMasters/slideMaster115.xml"/><Relationship Id="rId117" Type="http://schemas.openxmlformats.org/officeDocument/2006/relationships/slideMaster" Target="slideMasters/slideMaster116.xml"/><Relationship Id="rId118" Type="http://schemas.openxmlformats.org/officeDocument/2006/relationships/slideMaster" Target="slideMasters/slideMaster117.xml"/><Relationship Id="rId119" Type="http://schemas.openxmlformats.org/officeDocument/2006/relationships/slideMaster" Target="slideMasters/slideMaster118.xml"/><Relationship Id="rId120" Type="http://schemas.openxmlformats.org/officeDocument/2006/relationships/slideMaster" Target="slideMasters/slideMaster119.xml"/><Relationship Id="rId121" Type="http://schemas.openxmlformats.org/officeDocument/2006/relationships/slideMaster" Target="slideMasters/slideMaster120.xml"/><Relationship Id="rId122" Type="http://schemas.openxmlformats.org/officeDocument/2006/relationships/slideMaster" Target="slideMasters/slideMaster121.xml"/><Relationship Id="rId123" Type="http://schemas.openxmlformats.org/officeDocument/2006/relationships/slideMaster" Target="slideMasters/slideMaster122.xml"/><Relationship Id="rId124" Type="http://schemas.openxmlformats.org/officeDocument/2006/relationships/slideMaster" Target="slideMasters/slideMaster123.xml"/><Relationship Id="rId125" Type="http://schemas.openxmlformats.org/officeDocument/2006/relationships/slideMaster" Target="slideMasters/slideMaster124.xml"/><Relationship Id="rId126" Type="http://schemas.openxmlformats.org/officeDocument/2006/relationships/slideMaster" Target="slideMasters/slideMaster125.xml"/><Relationship Id="rId127" Type="http://schemas.openxmlformats.org/officeDocument/2006/relationships/slideMaster" Target="slideMasters/slideMaster126.xml"/><Relationship Id="rId128" Type="http://schemas.openxmlformats.org/officeDocument/2006/relationships/slideMaster" Target="slideMasters/slideMaster127.xml"/><Relationship Id="rId129" Type="http://schemas.openxmlformats.org/officeDocument/2006/relationships/slideMaster" Target="slideMasters/slideMaster128.xml"/><Relationship Id="rId130" Type="http://schemas.openxmlformats.org/officeDocument/2006/relationships/slideMaster" Target="slideMasters/slideMaster129.xml"/><Relationship Id="rId131" Type="http://schemas.openxmlformats.org/officeDocument/2006/relationships/slideMaster" Target="slideMasters/slideMaster130.xml"/><Relationship Id="rId132" Type="http://schemas.openxmlformats.org/officeDocument/2006/relationships/slideMaster" Target="slideMasters/slideMaster131.xml"/><Relationship Id="rId133" Type="http://schemas.openxmlformats.org/officeDocument/2006/relationships/slideMaster" Target="slideMasters/slideMaster132.xml"/><Relationship Id="rId134" Type="http://schemas.openxmlformats.org/officeDocument/2006/relationships/notesMaster" Target="notesMasters/notesMaster1.xml"/><Relationship Id="rId135" Type="http://schemas.openxmlformats.org/officeDocument/2006/relationships/slide" Target="slides/slide1.xml"/><Relationship Id="rId136" Type="http://schemas.openxmlformats.org/officeDocument/2006/relationships/slide" Target="slides/slide2.xml"/><Relationship Id="rId137" Type="http://schemas.openxmlformats.org/officeDocument/2006/relationships/slide" Target="slides/slide3.xml"/><Relationship Id="rId138" Type="http://schemas.openxmlformats.org/officeDocument/2006/relationships/slide" Target="slides/slide4.xml"/><Relationship Id="rId139" Type="http://schemas.openxmlformats.org/officeDocument/2006/relationships/slide" Target="slides/slide5.xml"/><Relationship Id="rId140" Type="http://schemas.openxmlformats.org/officeDocument/2006/relationships/slide" Target="slides/slide6.xml"/><Relationship Id="rId141" Type="http://schemas.openxmlformats.org/officeDocument/2006/relationships/slide" Target="slides/slide7.xml"/><Relationship Id="rId142" Type="http://schemas.openxmlformats.org/officeDocument/2006/relationships/slide" Target="slides/slide8.xml"/><Relationship Id="rId143" Type="http://schemas.openxmlformats.org/officeDocument/2006/relationships/slide" Target="slides/slide9.xml"/><Relationship Id="rId144" Type="http://schemas.openxmlformats.org/officeDocument/2006/relationships/slide" Target="slides/slide10.xml"/><Relationship Id="rId145" Type="http://schemas.openxmlformats.org/officeDocument/2006/relationships/slide" Target="slides/slide11.xml"/><Relationship Id="rId146" Type="http://schemas.openxmlformats.org/officeDocument/2006/relationships/slide" Target="slides/slide12.xml"/><Relationship Id="rId147" Type="http://schemas.openxmlformats.org/officeDocument/2006/relationships/slide" Target="slides/slide13.xml"/><Relationship Id="rId148" Type="http://schemas.openxmlformats.org/officeDocument/2006/relationships/slide" Target="slides/slide14.xml"/><Relationship Id="rId149" Type="http://schemas.openxmlformats.org/officeDocument/2006/relationships/slide" Target="slides/slide15.xml"/><Relationship Id="rId150" Type="http://schemas.openxmlformats.org/officeDocument/2006/relationships/slide" Target="slides/slide16.xml"/><Relationship Id="rId151" Type="http://schemas.openxmlformats.org/officeDocument/2006/relationships/slide" Target="slides/slide17.xml"/><Relationship Id="rId152" Type="http://schemas.openxmlformats.org/officeDocument/2006/relationships/slide" Target="slides/slide18.xml"/><Relationship Id="rId153" Type="http://schemas.openxmlformats.org/officeDocument/2006/relationships/slide" Target="slides/slide19.xml"/><Relationship Id="rId154" Type="http://schemas.openxmlformats.org/officeDocument/2006/relationships/slide" Target="slides/slide20.xml"/><Relationship Id="rId155" Type="http://schemas.openxmlformats.org/officeDocument/2006/relationships/slide" Target="slides/slide21.xml"/><Relationship Id="rId156" Type="http://schemas.openxmlformats.org/officeDocument/2006/relationships/slide" Target="slides/slide22.xml"/><Relationship Id="rId157" Type="http://schemas.openxmlformats.org/officeDocument/2006/relationships/slide" Target="slides/slide23.xml"/><Relationship Id="rId158" Type="http://schemas.openxmlformats.org/officeDocument/2006/relationships/slide" Target="slides/slide24.xml"/><Relationship Id="rId159" Type="http://schemas.openxmlformats.org/officeDocument/2006/relationships/slide" Target="slides/slide25.xml"/><Relationship Id="rId160" Type="http://schemas.openxmlformats.org/officeDocument/2006/relationships/slide" Target="slides/slide26.xml"/><Relationship Id="rId161" Type="http://schemas.openxmlformats.org/officeDocument/2006/relationships/slide" Target="slides/slide27.xml"/><Relationship Id="rId162" Type="http://schemas.openxmlformats.org/officeDocument/2006/relationships/slide" Target="slides/slide28.xml"/><Relationship Id="rId163" Type="http://schemas.openxmlformats.org/officeDocument/2006/relationships/slide" Target="slides/slide29.xml"/><Relationship Id="rId164" Type="http://schemas.openxmlformats.org/officeDocument/2006/relationships/slide" Target="slides/slide30.xml"/><Relationship Id="rId165" Type="http://schemas.openxmlformats.org/officeDocument/2006/relationships/slide" Target="slides/slide31.xml"/><Relationship Id="rId166" Type="http://schemas.openxmlformats.org/officeDocument/2006/relationships/slide" Target="slides/slide32.xml"/><Relationship Id="rId167" Type="http://schemas.openxmlformats.org/officeDocument/2006/relationships/slide" Target="slides/slide33.xml"/><Relationship Id="rId168" Type="http://schemas.openxmlformats.org/officeDocument/2006/relationships/slide" Target="slides/slide34.xml"/><Relationship Id="rId169" Type="http://schemas.openxmlformats.org/officeDocument/2006/relationships/slide" Target="slides/slide35.xml"/><Relationship Id="rId170" Type="http://schemas.openxmlformats.org/officeDocument/2006/relationships/slide" Target="slides/slide36.xml"/><Relationship Id="rId171" Type="http://schemas.openxmlformats.org/officeDocument/2006/relationships/slide" Target="slides/slide37.xml"/><Relationship Id="rId172" Type="http://schemas.openxmlformats.org/officeDocument/2006/relationships/slide" Target="slides/slide38.xml"/><Relationship Id="rId173" Type="http://schemas.openxmlformats.org/officeDocument/2006/relationships/slide" Target="slides/slide39.xml"/><Relationship Id="rId174" Type="http://schemas.openxmlformats.org/officeDocument/2006/relationships/slide" Target="slides/slide40.xml"/><Relationship Id="rId175" Type="http://schemas.openxmlformats.org/officeDocument/2006/relationships/slide" Target="slides/slide41.xml"/><Relationship Id="rId17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3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1" name="PlaceHolder 1"/>
          <p:cNvSpPr>
            <a:spLocks noGrp="1"/>
          </p:cNvSpPr>
          <p:nvPr>
            <p:ph type="sldImg"/>
          </p:nvPr>
        </p:nvSpPr>
        <p:spPr>
          <a:xfrm>
            <a:off x="0" y="764280"/>
            <a:ext cx="0" cy="0"/>
          </a:xfrm>
          <a:prstGeom prst="rect">
            <a:avLst/>
          </a:prstGeom>
          <a:noFill/>
          <a:ln w="0">
            <a:noFill/>
          </a:ln>
        </p:spPr>
        <p:txBody>
          <a:bodyPr lIns="0" rIns="0" tIns="0" bIns="0" anchor="ctr">
            <a:noAutofit/>
          </a:bodyPr>
          <a:p>
            <a:pPr algn="ctr"/>
            <a:r>
              <a:rPr b="0" lang="en-US" sz="4400" spc="-1" strike="noStrike">
                <a:solidFill>
                  <a:srgbClr val="000000"/>
                </a:solidFill>
                <a:latin typeface="Arial"/>
              </a:rPr>
              <a:t>Click to move the slide</a:t>
            </a:r>
            <a:endParaRPr b="0" lang="en-US" sz="4400" spc="-1" strike="noStrike">
              <a:solidFill>
                <a:srgbClr val="000000"/>
              </a:solidFill>
              <a:latin typeface="Arial"/>
            </a:endParaRPr>
          </a:p>
        </p:txBody>
      </p:sp>
      <p:sp>
        <p:nvSpPr>
          <p:cNvPr id="802"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21600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803"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804"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805"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806"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473CA1D9-86B7-43A8-BA25-D2E763F599BA}"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0" name="PlaceHolder 1"/>
          <p:cNvSpPr>
            <a:spLocks noGrp="1"/>
          </p:cNvSpPr>
          <p:nvPr>
            <p:ph type="sldNum" idx="6"/>
          </p:nvPr>
        </p:nvSpPr>
        <p:spPr>
          <a:xfrm>
            <a:off x="3884760" y="8685360"/>
            <a:ext cx="2970000" cy="45540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5C0D3D5B-0B1B-407F-A7D1-7BD8376891FF}"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1071" name="PlaceHolder 2"/>
          <p:cNvSpPr>
            <a:spLocks noGrp="1"/>
          </p:cNvSpPr>
          <p:nvPr>
            <p:ph type="sldImg"/>
          </p:nvPr>
        </p:nvSpPr>
        <p:spPr>
          <a:xfrm>
            <a:off x="1143000" y="687240"/>
            <a:ext cx="4571640" cy="3428640"/>
          </a:xfrm>
          <a:prstGeom prst="rect">
            <a:avLst/>
          </a:prstGeom>
          <a:ln w="0">
            <a:noFill/>
          </a:ln>
        </p:spPr>
      </p:sp>
      <p:sp>
        <p:nvSpPr>
          <p:cNvPr id="1072" name="PlaceHolder 3"/>
          <p:cNvSpPr>
            <a:spLocks noGrp="1"/>
          </p:cNvSpPr>
          <p:nvPr>
            <p:ph type="body"/>
          </p:nvPr>
        </p:nvSpPr>
        <p:spPr>
          <a:xfrm>
            <a:off x="914400" y="4343400"/>
            <a:ext cx="5027400" cy="4111560"/>
          </a:xfrm>
          <a:prstGeom prst="rect">
            <a:avLst/>
          </a:prstGeom>
          <a:noFill/>
          <a:ln w="0">
            <a:noFill/>
          </a:ln>
        </p:spPr>
        <p:txBody>
          <a:bodyPr numCol="1" spcCol="0" lIns="0" rIns="0" tIns="0" bIns="0" anchor="t">
            <a:noAutofit/>
          </a:bodyPr>
          <a:p>
            <a:pPr marL="216000" indent="-216000">
              <a:buNone/>
            </a:pPr>
            <a:endParaRPr b="0" lang="en-US" sz="1800" spc="-1" strike="noStrike">
              <a:solidFill>
                <a:srgbClr val="000000"/>
              </a:solid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7" name="PlaceHolder 1"/>
          <p:cNvSpPr>
            <a:spLocks noGrp="1"/>
          </p:cNvSpPr>
          <p:nvPr>
            <p:ph type="sldImg"/>
          </p:nvPr>
        </p:nvSpPr>
        <p:spPr>
          <a:xfrm>
            <a:off x="1143000" y="685800"/>
            <a:ext cx="4570200" cy="3427200"/>
          </a:xfrm>
          <a:prstGeom prst="rect">
            <a:avLst/>
          </a:prstGeom>
          <a:ln w="0">
            <a:noFill/>
          </a:ln>
        </p:spPr>
      </p:sp>
      <p:sp>
        <p:nvSpPr>
          <p:cNvPr id="1068" name="PlaceHolder 2"/>
          <p:cNvSpPr>
            <a:spLocks noGrp="1"/>
          </p:cNvSpPr>
          <p:nvPr>
            <p:ph type="body"/>
          </p:nvPr>
        </p:nvSpPr>
        <p:spPr>
          <a:xfrm>
            <a:off x="685800" y="4343400"/>
            <a:ext cx="5484600" cy="4113000"/>
          </a:xfrm>
          <a:prstGeom prst="rect">
            <a:avLst/>
          </a:prstGeom>
          <a:noFill/>
          <a:ln w="0">
            <a:noFill/>
          </a:ln>
        </p:spPr>
        <p:txBody>
          <a:bodyPr lIns="0" rIns="0" tIns="0" bIns="0" anchor="t">
            <a:normAutofit/>
          </a:bodyPr>
          <a:p>
            <a:pPr marL="216000" indent="-216000">
              <a:buNone/>
            </a:pPr>
            <a:endParaRPr b="0" lang="en-US" sz="1800" spc="-1" strike="noStrike">
              <a:solidFill>
                <a:srgbClr val="000000"/>
              </a:solidFill>
              <a:latin typeface="Arial"/>
            </a:endParaRPr>
          </a:p>
        </p:txBody>
      </p:sp>
      <p:sp>
        <p:nvSpPr>
          <p:cNvPr id="1069" name="PlaceHolder 3"/>
          <p:cNvSpPr>
            <a:spLocks noGrp="1"/>
          </p:cNvSpPr>
          <p:nvPr>
            <p:ph type="sldNum" idx="5"/>
          </p:nvPr>
        </p:nvSpPr>
        <p:spPr>
          <a:xfrm>
            <a:off x="3884760" y="8685360"/>
            <a:ext cx="2970000" cy="45540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ヒラギノ角ゴ Pro W3"/>
              </a:defRPr>
            </a:lvl1pPr>
          </a:lstStyle>
          <a:p>
            <a:pPr indent="0" algn="r">
              <a:lnSpc>
                <a:spcPct val="100000"/>
              </a:lnSpc>
              <a:buNone/>
              <a:tabLst>
                <a:tab algn="l" pos="0"/>
              </a:tabLst>
            </a:pPr>
            <a:fld id="{948C998F-894A-42C8-9E03-50CB56A76281}" type="slidenum">
              <a:rPr b="0" lang="en-US" sz="1200" spc="-1" strike="noStrike">
                <a:solidFill>
                  <a:srgbClr val="000000"/>
                </a:solidFill>
                <a:latin typeface="Arial"/>
                <a:ea typeface="ヒラギノ角ゴ Pro W3"/>
              </a:rPr>
              <a:t>&lt;number&gt;</a:t>
            </a:fld>
            <a:endParaRPr b="0" lang="en-US" sz="1200" spc="-1" strike="noStrike">
              <a:solidFill>
                <a:srgbClr val="000000"/>
              </a:solidFill>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3" name="PlaceHolder 1"/>
          <p:cNvSpPr>
            <a:spLocks noGrp="1"/>
          </p:cNvSpPr>
          <p:nvPr>
            <p:ph type="sldNum" idx="7"/>
          </p:nvPr>
        </p:nvSpPr>
        <p:spPr>
          <a:xfrm>
            <a:off x="3884760" y="8685360"/>
            <a:ext cx="2970000" cy="455400"/>
          </a:xfrm>
          <a:prstGeom prst="rect">
            <a:avLst/>
          </a:prstGeom>
          <a:noFill/>
          <a:ln w="0">
            <a:noFill/>
          </a:ln>
        </p:spPr>
        <p:txBody>
          <a:bodyPr numCol="1" spcCol="0" lIns="0" rIns="0" tIns="0" bIns="0" anchor="b">
            <a:noAutofit/>
          </a:bodyPr>
          <a:lstStyle>
            <a:lvl1pPr indent="0" algn="r">
              <a:lnSpc>
                <a:spcPct val="100000"/>
              </a:lnSpc>
              <a:buNone/>
              <a:tabLst>
                <a:tab algn="l" pos="0"/>
              </a:tabLst>
              <a:defRPr b="0" lang="en-US" sz="1200" spc="-1" strike="noStrike">
                <a:solidFill>
                  <a:srgbClr val="000000"/>
                </a:solidFill>
                <a:latin typeface="Arial"/>
                <a:ea typeface="ＭＳ Ｐゴシック"/>
              </a:defRPr>
            </a:lvl1pPr>
          </a:lstStyle>
          <a:p>
            <a:pPr indent="0" algn="r">
              <a:lnSpc>
                <a:spcPct val="100000"/>
              </a:lnSpc>
              <a:buNone/>
              <a:tabLst>
                <a:tab algn="l" pos="0"/>
              </a:tabLst>
            </a:pPr>
            <a:fld id="{813A77EA-816B-4F73-8C2D-FB43602ED1C0}" type="slidenum">
              <a:rPr b="0" lang="en-US" sz="1200" spc="-1" strike="noStrike">
                <a:solidFill>
                  <a:srgbClr val="000000"/>
                </a:solidFill>
                <a:latin typeface="Arial"/>
                <a:ea typeface="ＭＳ Ｐゴシック"/>
              </a:rPr>
              <a:t>&lt;number&gt;</a:t>
            </a:fld>
            <a:endParaRPr b="0" lang="en-US" sz="1200" spc="-1" strike="noStrike">
              <a:solidFill>
                <a:srgbClr val="000000"/>
              </a:solidFill>
              <a:latin typeface="Times New Roman"/>
            </a:endParaRPr>
          </a:p>
        </p:txBody>
      </p:sp>
      <p:sp>
        <p:nvSpPr>
          <p:cNvPr id="1074" name="PlaceHolder 2"/>
          <p:cNvSpPr>
            <a:spLocks noGrp="1"/>
          </p:cNvSpPr>
          <p:nvPr>
            <p:ph type="sldImg"/>
          </p:nvPr>
        </p:nvSpPr>
        <p:spPr>
          <a:xfrm>
            <a:off x="1143000" y="687240"/>
            <a:ext cx="4571640" cy="3428640"/>
          </a:xfrm>
          <a:prstGeom prst="rect">
            <a:avLst/>
          </a:prstGeom>
          <a:ln w="0">
            <a:noFill/>
          </a:ln>
        </p:spPr>
      </p:sp>
      <p:sp>
        <p:nvSpPr>
          <p:cNvPr id="1075" name="PlaceHolder 3"/>
          <p:cNvSpPr>
            <a:spLocks noGrp="1"/>
          </p:cNvSpPr>
          <p:nvPr>
            <p:ph type="body"/>
          </p:nvPr>
        </p:nvSpPr>
        <p:spPr>
          <a:xfrm>
            <a:off x="914400" y="4343400"/>
            <a:ext cx="5027400" cy="4111560"/>
          </a:xfrm>
          <a:prstGeom prst="rect">
            <a:avLst/>
          </a:prstGeom>
          <a:noFill/>
          <a:ln w="0">
            <a:noFill/>
          </a:ln>
        </p:spPr>
        <p:txBody>
          <a:bodyPr numCol="1" spcCol="0" lIns="0" rIns="0" tIns="0" bIns="0" anchor="t">
            <a:noAutofit/>
          </a:bodyPr>
          <a:p>
            <a:pPr marL="216000" indent="-216000">
              <a:buNone/>
            </a:pPr>
            <a:endParaRPr b="0" lang="en-US"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00.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01.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02.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03.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04.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05.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06.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07.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08.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11.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12.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13.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14.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15.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16.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17.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18.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19.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2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2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22.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23.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24.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25.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26.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27.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28.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29.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30.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3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3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0.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1.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2.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3.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4.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6.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7.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8.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9.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60.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1.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2.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3.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4.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5.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7.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8.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9.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70.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71.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72.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3.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4.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5.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6.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8.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9.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80.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81.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82.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83.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84.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5.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6.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7.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9.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90.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91.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92.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93.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94.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95.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96.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7.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8.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87">
    <p:spTree>
      <p:nvGrpSpPr>
        <p:cNvPr id="1" name=""/>
        <p:cNvGrpSpPr/>
        <p:nvPr/>
      </p:nvGrpSpPr>
      <p:grpSpPr>
        <a:xfrm>
          <a:off x="0" y="0"/>
          <a:ext cx="0" cy="0"/>
          <a:chOff x="0" y="0"/>
          <a:chExt cx="0" cy="0"/>
        </a:xfrm>
      </p:grpSpPr>
      <p:sp>
        <p:nvSpPr>
          <p:cNvPr id="6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2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2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88">
    <p:spTree>
      <p:nvGrpSpPr>
        <p:cNvPr id="1" name=""/>
        <p:cNvGrpSpPr/>
        <p:nvPr/>
      </p:nvGrpSpPr>
      <p:grpSpPr>
        <a:xfrm>
          <a:off x="0" y="0"/>
          <a:ext cx="0" cy="0"/>
          <a:chOff x="0" y="0"/>
          <a:chExt cx="0" cy="0"/>
        </a:xfrm>
      </p:grpSpPr>
      <p:sp>
        <p:nvSpPr>
          <p:cNvPr id="63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3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3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3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3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9">
    <p:spTree>
      <p:nvGrpSpPr>
        <p:cNvPr id="1" name=""/>
        <p:cNvGrpSpPr/>
        <p:nvPr/>
      </p:nvGrpSpPr>
      <p:grpSpPr>
        <a:xfrm>
          <a:off x="0" y="0"/>
          <a:ext cx="0" cy="0"/>
          <a:chOff x="0" y="0"/>
          <a:chExt cx="0" cy="0"/>
        </a:xfrm>
      </p:grpSpPr>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0">
    <p:spTree>
      <p:nvGrpSpPr>
        <p:cNvPr id="1" name=""/>
        <p:cNvGrpSpPr/>
        <p:nvPr/>
      </p:nvGrpSpPr>
      <p:grpSpPr>
        <a:xfrm>
          <a:off x="0" y="0"/>
          <a:ext cx="0" cy="0"/>
          <a:chOff x="0" y="0"/>
          <a:chExt cx="0" cy="0"/>
        </a:xfrm>
      </p:grpSpPr>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91">
    <p:spTree>
      <p:nvGrpSpPr>
        <p:cNvPr id="1" name=""/>
        <p:cNvGrpSpPr/>
        <p:nvPr/>
      </p:nvGrpSpPr>
      <p:grpSpPr>
        <a:xfrm>
          <a:off x="0" y="0"/>
          <a:ext cx="0" cy="0"/>
          <a:chOff x="0" y="0"/>
          <a:chExt cx="0" cy="0"/>
        </a:xfrm>
      </p:grpSpPr>
      <p:sp>
        <p:nvSpPr>
          <p:cNvPr id="6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4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92">
    <p:spTree>
      <p:nvGrpSpPr>
        <p:cNvPr id="1" name=""/>
        <p:cNvGrpSpPr/>
        <p:nvPr/>
      </p:nvGrpSpPr>
      <p:grpSpPr>
        <a:xfrm>
          <a:off x="0" y="0"/>
          <a:ext cx="0" cy="0"/>
          <a:chOff x="0" y="0"/>
          <a:chExt cx="0" cy="0"/>
        </a:xfrm>
      </p:grpSpPr>
      <p:sp>
        <p:nvSpPr>
          <p:cNvPr id="6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5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93">
    <p:spTree>
      <p:nvGrpSpPr>
        <p:cNvPr id="1" name=""/>
        <p:cNvGrpSpPr/>
        <p:nvPr/>
      </p:nvGrpSpPr>
      <p:grpSpPr>
        <a:xfrm>
          <a:off x="0" y="0"/>
          <a:ext cx="0" cy="0"/>
          <a:chOff x="0" y="0"/>
          <a:chExt cx="0" cy="0"/>
        </a:xfrm>
      </p:grpSpPr>
      <p:sp>
        <p:nvSpPr>
          <p:cNvPr id="6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5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5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94">
    <p:spTree>
      <p:nvGrpSpPr>
        <p:cNvPr id="1" name=""/>
        <p:cNvGrpSpPr/>
        <p:nvPr/>
      </p:nvGrpSpPr>
      <p:grpSpPr>
        <a:xfrm>
          <a:off x="0" y="0"/>
          <a:ext cx="0" cy="0"/>
          <a:chOff x="0" y="0"/>
          <a:chExt cx="0" cy="0"/>
        </a:xfrm>
      </p:grpSpPr>
      <p:sp>
        <p:nvSpPr>
          <p:cNvPr id="66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5">
    <p:spTree>
      <p:nvGrpSpPr>
        <p:cNvPr id="1" name=""/>
        <p:cNvGrpSpPr/>
        <p:nvPr/>
      </p:nvGrpSpPr>
      <p:grpSpPr>
        <a:xfrm>
          <a:off x="0" y="0"/>
          <a:ext cx="0" cy="0"/>
          <a:chOff x="0" y="0"/>
          <a:chExt cx="0" cy="0"/>
        </a:xfrm>
      </p:grpSpPr>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96">
    <p:spTree>
      <p:nvGrpSpPr>
        <p:cNvPr id="1" name=""/>
        <p:cNvGrpSpPr/>
        <p:nvPr/>
      </p:nvGrpSpPr>
      <p:grpSpPr>
        <a:xfrm>
          <a:off x="0" y="0"/>
          <a:ext cx="0" cy="0"/>
          <a:chOff x="0" y="0"/>
          <a:chExt cx="0" cy="0"/>
        </a:xfrm>
      </p:grpSpPr>
      <p:sp>
        <p:nvSpPr>
          <p:cNvPr id="6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7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7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7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97">
    <p:spTree>
      <p:nvGrpSpPr>
        <p:cNvPr id="1" name=""/>
        <p:cNvGrpSpPr/>
        <p:nvPr/>
      </p:nvGrpSpPr>
      <p:grpSpPr>
        <a:xfrm>
          <a:off x="0" y="0"/>
          <a:ext cx="0" cy="0"/>
          <a:chOff x="0" y="0"/>
          <a:chExt cx="0" cy="0"/>
        </a:xfrm>
      </p:grpSpPr>
      <p:sp>
        <p:nvSpPr>
          <p:cNvPr id="67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8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8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8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98">
    <p:spTree>
      <p:nvGrpSpPr>
        <p:cNvPr id="1" name=""/>
        <p:cNvGrpSpPr/>
        <p:nvPr/>
      </p:nvGrpSpPr>
      <p:grpSpPr>
        <a:xfrm>
          <a:off x="0" y="0"/>
          <a:ext cx="0" cy="0"/>
          <a:chOff x="0" y="0"/>
          <a:chExt cx="0" cy="0"/>
        </a:xfrm>
      </p:grpSpPr>
      <p:sp>
        <p:nvSpPr>
          <p:cNvPr id="6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8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8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99">
    <p:spTree>
      <p:nvGrpSpPr>
        <p:cNvPr id="1" name=""/>
        <p:cNvGrpSpPr/>
        <p:nvPr/>
      </p:nvGrpSpPr>
      <p:grpSpPr>
        <a:xfrm>
          <a:off x="0" y="0"/>
          <a:ext cx="0" cy="0"/>
          <a:chOff x="0" y="0"/>
          <a:chExt cx="0" cy="0"/>
        </a:xfrm>
      </p:grpSpPr>
      <p:sp>
        <p:nvSpPr>
          <p:cNvPr id="69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9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9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9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0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0">
    <p:spTree>
      <p:nvGrpSpPr>
        <p:cNvPr id="1" name=""/>
        <p:cNvGrpSpPr/>
        <p:nvPr/>
      </p:nvGrpSpPr>
      <p:grpSpPr>
        <a:xfrm>
          <a:off x="0" y="0"/>
          <a:ext cx="0" cy="0"/>
          <a:chOff x="0" y="0"/>
          <a:chExt cx="0" cy="0"/>
        </a:xfrm>
      </p:grpSpPr>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1">
    <p:spTree>
      <p:nvGrpSpPr>
        <p:cNvPr id="1" name=""/>
        <p:cNvGrpSpPr/>
        <p:nvPr/>
      </p:nvGrpSpPr>
      <p:grpSpPr>
        <a:xfrm>
          <a:off x="0" y="0"/>
          <a:ext cx="0" cy="0"/>
          <a:chOff x="0" y="0"/>
          <a:chExt cx="0" cy="0"/>
        </a:xfrm>
      </p:grpSpPr>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02">
    <p:spTree>
      <p:nvGrpSpPr>
        <p:cNvPr id="1" name=""/>
        <p:cNvGrpSpPr/>
        <p:nvPr/>
      </p:nvGrpSpPr>
      <p:grpSpPr>
        <a:xfrm>
          <a:off x="0" y="0"/>
          <a:ext cx="0" cy="0"/>
          <a:chOff x="0" y="0"/>
          <a:chExt cx="0" cy="0"/>
        </a:xfrm>
      </p:grpSpPr>
      <p:sp>
        <p:nvSpPr>
          <p:cNvPr id="7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0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103">
    <p:spTree>
      <p:nvGrpSpPr>
        <p:cNvPr id="1" name=""/>
        <p:cNvGrpSpPr/>
        <p:nvPr/>
      </p:nvGrpSpPr>
      <p:grpSpPr>
        <a:xfrm>
          <a:off x="0" y="0"/>
          <a:ext cx="0" cy="0"/>
          <a:chOff x="0" y="0"/>
          <a:chExt cx="0" cy="0"/>
        </a:xfrm>
      </p:grpSpPr>
      <p:sp>
        <p:nvSpPr>
          <p:cNvPr id="7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1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104">
    <p:spTree>
      <p:nvGrpSpPr>
        <p:cNvPr id="1" name=""/>
        <p:cNvGrpSpPr/>
        <p:nvPr/>
      </p:nvGrpSpPr>
      <p:grpSpPr>
        <a:xfrm>
          <a:off x="0" y="0"/>
          <a:ext cx="0" cy="0"/>
          <a:chOff x="0" y="0"/>
          <a:chExt cx="0" cy="0"/>
        </a:xfrm>
      </p:grpSpPr>
      <p:sp>
        <p:nvSpPr>
          <p:cNvPr id="7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1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1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105">
    <p:spTree>
      <p:nvGrpSpPr>
        <p:cNvPr id="1" name=""/>
        <p:cNvGrpSpPr/>
        <p:nvPr/>
      </p:nvGrpSpPr>
      <p:grpSpPr>
        <a:xfrm>
          <a:off x="0" y="0"/>
          <a:ext cx="0" cy="0"/>
          <a:chOff x="0" y="0"/>
          <a:chExt cx="0" cy="0"/>
        </a:xfrm>
      </p:grpSpPr>
      <p:sp>
        <p:nvSpPr>
          <p:cNvPr id="7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6">
    <p:spTree>
      <p:nvGrpSpPr>
        <p:cNvPr id="1" name=""/>
        <p:cNvGrpSpPr/>
        <p:nvPr/>
      </p:nvGrpSpPr>
      <p:grpSpPr>
        <a:xfrm>
          <a:off x="0" y="0"/>
          <a:ext cx="0" cy="0"/>
          <a:chOff x="0" y="0"/>
          <a:chExt cx="0" cy="0"/>
        </a:xfrm>
      </p:grpSpPr>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107">
    <p:spTree>
      <p:nvGrpSpPr>
        <p:cNvPr id="1" name=""/>
        <p:cNvGrpSpPr/>
        <p:nvPr/>
      </p:nvGrpSpPr>
      <p:grpSpPr>
        <a:xfrm>
          <a:off x="0" y="0"/>
          <a:ext cx="0" cy="0"/>
          <a:chOff x="0" y="0"/>
          <a:chExt cx="0" cy="0"/>
        </a:xfrm>
      </p:grpSpPr>
      <p:sp>
        <p:nvSpPr>
          <p:cNvPr id="7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3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108">
    <p:spTree>
      <p:nvGrpSpPr>
        <p:cNvPr id="1" name=""/>
        <p:cNvGrpSpPr/>
        <p:nvPr/>
      </p:nvGrpSpPr>
      <p:grpSpPr>
        <a:xfrm>
          <a:off x="0" y="0"/>
          <a:ext cx="0" cy="0"/>
          <a:chOff x="0" y="0"/>
          <a:chExt cx="0" cy="0"/>
        </a:xfrm>
      </p:grpSpPr>
      <p:sp>
        <p:nvSpPr>
          <p:cNvPr id="7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3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4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4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109">
    <p:spTree>
      <p:nvGrpSpPr>
        <p:cNvPr id="1" name=""/>
        <p:cNvGrpSpPr/>
        <p:nvPr/>
      </p:nvGrpSpPr>
      <p:grpSpPr>
        <a:xfrm>
          <a:off x="0" y="0"/>
          <a:ext cx="0" cy="0"/>
          <a:chOff x="0" y="0"/>
          <a:chExt cx="0" cy="0"/>
        </a:xfrm>
      </p:grpSpPr>
      <p:sp>
        <p:nvSpPr>
          <p:cNvPr id="7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4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4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5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110">
    <p:spTree>
      <p:nvGrpSpPr>
        <p:cNvPr id="1" name=""/>
        <p:cNvGrpSpPr/>
        <p:nvPr/>
      </p:nvGrpSpPr>
      <p:grpSpPr>
        <a:xfrm>
          <a:off x="0" y="0"/>
          <a:ext cx="0" cy="0"/>
          <a:chOff x="0" y="0"/>
          <a:chExt cx="0" cy="0"/>
        </a:xfrm>
      </p:grpSpPr>
      <p:sp>
        <p:nvSpPr>
          <p:cNvPr id="7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5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5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111">
    <p:spTree>
      <p:nvGrpSpPr>
        <p:cNvPr id="1" name=""/>
        <p:cNvGrpSpPr/>
        <p:nvPr/>
      </p:nvGrpSpPr>
      <p:grpSpPr>
        <a:xfrm>
          <a:off x="0" y="0"/>
          <a:ext cx="0" cy="0"/>
          <a:chOff x="0" y="0"/>
          <a:chExt cx="0" cy="0"/>
        </a:xfrm>
      </p:grpSpPr>
      <p:sp>
        <p:nvSpPr>
          <p:cNvPr id="7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12">
    <p:spTree>
      <p:nvGrpSpPr>
        <p:cNvPr id="1" name=""/>
        <p:cNvGrpSpPr/>
        <p:nvPr/>
      </p:nvGrpSpPr>
      <p:grpSpPr>
        <a:xfrm>
          <a:off x="0" y="0"/>
          <a:ext cx="0" cy="0"/>
          <a:chOff x="0" y="0"/>
          <a:chExt cx="0" cy="0"/>
        </a:xfrm>
      </p:grpSpPr>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13">
    <p:spTree>
      <p:nvGrpSpPr>
        <p:cNvPr id="1" name=""/>
        <p:cNvGrpSpPr/>
        <p:nvPr/>
      </p:nvGrpSpPr>
      <p:grpSpPr>
        <a:xfrm>
          <a:off x="0" y="0"/>
          <a:ext cx="0" cy="0"/>
          <a:chOff x="0" y="0"/>
          <a:chExt cx="0" cy="0"/>
        </a:xfrm>
      </p:grpSpPr>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14">
    <p:spTree>
      <p:nvGrpSpPr>
        <p:cNvPr id="1" name=""/>
        <p:cNvGrpSpPr/>
        <p:nvPr/>
      </p:nvGrpSpPr>
      <p:grpSpPr>
        <a:xfrm>
          <a:off x="0" y="0"/>
          <a:ext cx="0" cy="0"/>
          <a:chOff x="0" y="0"/>
          <a:chExt cx="0" cy="0"/>
        </a:xfrm>
      </p:grpSpPr>
      <p:sp>
        <p:nvSpPr>
          <p:cNvPr id="77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7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115">
    <p:spTree>
      <p:nvGrpSpPr>
        <p:cNvPr id="1" name=""/>
        <p:cNvGrpSpPr/>
        <p:nvPr/>
      </p:nvGrpSpPr>
      <p:grpSpPr>
        <a:xfrm>
          <a:off x="0" y="0"/>
          <a:ext cx="0" cy="0"/>
          <a:chOff x="0" y="0"/>
          <a:chExt cx="0" cy="0"/>
        </a:xfrm>
      </p:grpSpPr>
      <p:sp>
        <p:nvSpPr>
          <p:cNvPr id="77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8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116">
    <p:spTree>
      <p:nvGrpSpPr>
        <p:cNvPr id="1" name=""/>
        <p:cNvGrpSpPr/>
        <p:nvPr/>
      </p:nvGrpSpPr>
      <p:grpSpPr>
        <a:xfrm>
          <a:off x="0" y="0"/>
          <a:ext cx="0" cy="0"/>
          <a:chOff x="0" y="0"/>
          <a:chExt cx="0" cy="0"/>
        </a:xfrm>
      </p:grpSpPr>
      <p:sp>
        <p:nvSpPr>
          <p:cNvPr id="7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8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8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117">
    <p:spTree>
      <p:nvGrpSpPr>
        <p:cNvPr id="1" name=""/>
        <p:cNvGrpSpPr/>
        <p:nvPr/>
      </p:nvGrpSpPr>
      <p:grpSpPr>
        <a:xfrm>
          <a:off x="0" y="0"/>
          <a:ext cx="0" cy="0"/>
          <a:chOff x="0" y="0"/>
          <a:chExt cx="0" cy="0"/>
        </a:xfrm>
      </p:grpSpPr>
      <p:sp>
        <p:nvSpPr>
          <p:cNvPr id="7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18">
    <p:spTree>
      <p:nvGrpSpPr>
        <p:cNvPr id="1" name=""/>
        <p:cNvGrpSpPr/>
        <p:nvPr/>
      </p:nvGrpSpPr>
      <p:grpSpPr>
        <a:xfrm>
          <a:off x="0" y="0"/>
          <a:ext cx="0" cy="0"/>
          <a:chOff x="0" y="0"/>
          <a:chExt cx="0" cy="0"/>
        </a:xfrm>
      </p:grpSpPr>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119">
    <p:spTree>
      <p:nvGrpSpPr>
        <p:cNvPr id="1" name=""/>
        <p:cNvGrpSpPr/>
        <p:nvPr/>
      </p:nvGrpSpPr>
      <p:grpSpPr>
        <a:xfrm>
          <a:off x="0" y="0"/>
          <a:ext cx="0" cy="0"/>
          <a:chOff x="0" y="0"/>
          <a:chExt cx="0" cy="0"/>
        </a:xfrm>
      </p:grpSpPr>
      <p:sp>
        <p:nvSpPr>
          <p:cNvPr id="79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9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9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0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1">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2">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3">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
    <p:spTree>
      <p:nvGrpSpPr>
        <p:cNvPr id="1" name=""/>
        <p:cNvGrpSpPr/>
        <p:nvPr/>
      </p:nvGrpSpPr>
      <p:grpSpPr>
        <a:xfrm>
          <a:off x="0" y="0"/>
          <a:ext cx="0" cy="0"/>
          <a:chOff x="0" y="0"/>
          <a:chExt cx="0" cy="0"/>
        </a:xfrm>
      </p:grpSpPr>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
    <p:spTree>
      <p:nvGrpSpPr>
        <p:cNvPr id="1" name=""/>
        <p:cNvGrpSpPr/>
        <p:nvPr/>
      </p:nvGrpSpPr>
      <p:grpSpPr>
        <a:xfrm>
          <a:off x="0" y="0"/>
          <a:ext cx="0" cy="0"/>
          <a:chOff x="0" y="0"/>
          <a:chExt cx="0" cy="0"/>
        </a:xfrm>
      </p:grpSpPr>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6">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7">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8">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9">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
    <p:spTree>
      <p:nvGrpSpPr>
        <p:cNvPr id="1" name=""/>
        <p:cNvGrpSpPr/>
        <p:nvPr/>
      </p:nvGrpSpPr>
      <p:grpSpPr>
        <a:xfrm>
          <a:off x="0" y="0"/>
          <a:ext cx="0" cy="0"/>
          <a:chOff x="0" y="0"/>
          <a:chExt cx="0" cy="0"/>
        </a:xfrm>
      </p:grpSpPr>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11">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12">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13">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6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14">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15">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6">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7">
    <p:spTree>
      <p:nvGrpSpPr>
        <p:cNvPr id="1" name=""/>
        <p:cNvGrpSpPr/>
        <p:nvPr/>
      </p:nvGrpSpPr>
      <p:grpSpPr>
        <a:xfrm>
          <a:off x="0" y="0"/>
          <a:ext cx="0" cy="0"/>
          <a:chOff x="0" y="0"/>
          <a:chExt cx="0" cy="0"/>
        </a:xfrm>
      </p:grpSpPr>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8">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19">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20">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21">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2">
    <p:spTree>
      <p:nvGrpSpPr>
        <p:cNvPr id="1" name=""/>
        <p:cNvGrpSpPr/>
        <p:nvPr/>
      </p:nvGrpSpPr>
      <p:grpSpPr>
        <a:xfrm>
          <a:off x="0" y="0"/>
          <a:ext cx="0" cy="0"/>
          <a:chOff x="0" y="0"/>
          <a:chExt cx="0" cy="0"/>
        </a:xfrm>
      </p:grpSpPr>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23">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1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24">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25">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3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26">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4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27">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5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28">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6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6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6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6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9">
    <p:spTree>
      <p:nvGrpSpPr>
        <p:cNvPr id="1" name=""/>
        <p:cNvGrpSpPr/>
        <p:nvPr/>
      </p:nvGrpSpPr>
      <p:grpSpPr>
        <a:xfrm>
          <a:off x="0" y="0"/>
          <a:ext cx="0" cy="0"/>
          <a:chOff x="0" y="0"/>
          <a:chExt cx="0" cy="0"/>
        </a:xfrm>
      </p:grpSpPr>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0">
    <p:spTree>
      <p:nvGrpSpPr>
        <p:cNvPr id="1" name=""/>
        <p:cNvGrpSpPr/>
        <p:nvPr/>
      </p:nvGrpSpPr>
      <p:grpSpPr>
        <a:xfrm>
          <a:off x="0" y="0"/>
          <a:ext cx="0" cy="0"/>
          <a:chOff x="0" y="0"/>
          <a:chExt cx="0" cy="0"/>
        </a:xfrm>
      </p:grpSpPr>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31">
    <p:spTree>
      <p:nvGrpSpPr>
        <p:cNvPr id="1" name=""/>
        <p:cNvGrpSpPr/>
        <p:nvPr/>
      </p:nvGrpSpPr>
      <p:grpSpPr>
        <a:xfrm>
          <a:off x="0" y="0"/>
          <a:ext cx="0" cy="0"/>
          <a:chOff x="0" y="0"/>
          <a:chExt cx="0" cy="0"/>
        </a:xfrm>
      </p:grpSpPr>
      <p:sp>
        <p:nvSpPr>
          <p:cNvPr id="27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32">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8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33">
    <p:spTree>
      <p:nvGrpSpPr>
        <p:cNvPr id="1" name=""/>
        <p:cNvGrpSpPr/>
        <p:nvPr/>
      </p:nvGrpSpPr>
      <p:grpSpPr>
        <a:xfrm>
          <a:off x="0" y="0"/>
          <a:ext cx="0" cy="0"/>
          <a:chOff x="0" y="0"/>
          <a:chExt cx="0" cy="0"/>
        </a:xfrm>
      </p:grpSpPr>
      <p:sp>
        <p:nvSpPr>
          <p:cNvPr id="2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9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9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34">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5">
    <p:spTree>
      <p:nvGrpSpPr>
        <p:cNvPr id="1" name=""/>
        <p:cNvGrpSpPr/>
        <p:nvPr/>
      </p:nvGrpSpPr>
      <p:grpSpPr>
        <a:xfrm>
          <a:off x="0" y="0"/>
          <a:ext cx="0" cy="0"/>
          <a:chOff x="0" y="0"/>
          <a:chExt cx="0" cy="0"/>
        </a:xfrm>
      </p:grpSpPr>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36">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0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0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37">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1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38">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2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2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39">
    <p:spTree>
      <p:nvGrpSpPr>
        <p:cNvPr id="1" name=""/>
        <p:cNvGrpSpPr/>
        <p:nvPr/>
      </p:nvGrpSpPr>
      <p:grpSpPr>
        <a:xfrm>
          <a:off x="0" y="0"/>
          <a:ext cx="0" cy="0"/>
          <a:chOff x="0" y="0"/>
          <a:chExt cx="0" cy="0"/>
        </a:xfrm>
      </p:grpSpPr>
      <p:sp>
        <p:nvSpPr>
          <p:cNvPr id="3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0">
    <p:spTree>
      <p:nvGrpSpPr>
        <p:cNvPr id="1" name=""/>
        <p:cNvGrpSpPr/>
        <p:nvPr/>
      </p:nvGrpSpPr>
      <p:grpSpPr>
        <a:xfrm>
          <a:off x="0" y="0"/>
          <a:ext cx="0" cy="0"/>
          <a:chOff x="0" y="0"/>
          <a:chExt cx="0" cy="0"/>
        </a:xfrm>
      </p:grpSpPr>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1">
    <p:spTree>
      <p:nvGrpSpPr>
        <p:cNvPr id="1" name=""/>
        <p:cNvGrpSpPr/>
        <p:nvPr/>
      </p:nvGrpSpPr>
      <p:grpSpPr>
        <a:xfrm>
          <a:off x="0" y="0"/>
          <a:ext cx="0" cy="0"/>
          <a:chOff x="0" y="0"/>
          <a:chExt cx="0" cy="0"/>
        </a:xfrm>
      </p:grpSpPr>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42">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4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43">
    <p:spTree>
      <p:nvGrpSpPr>
        <p:cNvPr id="1" name=""/>
        <p:cNvGrpSpPr/>
        <p:nvPr/>
      </p:nvGrpSpPr>
      <p:grpSpPr>
        <a:xfrm>
          <a:off x="0" y="0"/>
          <a:ext cx="0" cy="0"/>
          <a:chOff x="0" y="0"/>
          <a:chExt cx="0" cy="0"/>
        </a:xfrm>
      </p:grpSpPr>
      <p:sp>
        <p:nvSpPr>
          <p:cNvPr id="3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4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44">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5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45">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6">
    <p:spTree>
      <p:nvGrpSpPr>
        <p:cNvPr id="1" name=""/>
        <p:cNvGrpSpPr/>
        <p:nvPr/>
      </p:nvGrpSpPr>
      <p:grpSpPr>
        <a:xfrm>
          <a:off x="0" y="0"/>
          <a:ext cx="0" cy="0"/>
          <a:chOff x="0" y="0"/>
          <a:chExt cx="0" cy="0"/>
        </a:xfrm>
      </p:grpSpPr>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47">
    <p:spTree>
      <p:nvGrpSpPr>
        <p:cNvPr id="1" name=""/>
        <p:cNvGrpSpPr/>
        <p:nvPr/>
      </p:nvGrpSpPr>
      <p:grpSpPr>
        <a:xfrm>
          <a:off x="0" y="0"/>
          <a:ext cx="0" cy="0"/>
          <a:chOff x="0" y="0"/>
          <a:chExt cx="0" cy="0"/>
        </a:xfrm>
      </p:grpSpPr>
      <p:sp>
        <p:nvSpPr>
          <p:cNvPr id="3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48">
    <p:spTree>
      <p:nvGrpSpPr>
        <p:cNvPr id="1" name=""/>
        <p:cNvGrpSpPr/>
        <p:nvPr/>
      </p:nvGrpSpPr>
      <p:grpSpPr>
        <a:xfrm>
          <a:off x="0" y="0"/>
          <a:ext cx="0" cy="0"/>
          <a:chOff x="0" y="0"/>
          <a:chExt cx="0" cy="0"/>
        </a:xfrm>
      </p:grpSpPr>
      <p:sp>
        <p:nvSpPr>
          <p:cNvPr id="3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7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49">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8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50">
    <p:spTree>
      <p:nvGrpSpPr>
        <p:cNvPr id="1" name=""/>
        <p:cNvGrpSpPr/>
        <p:nvPr/>
      </p:nvGrpSpPr>
      <p:grpSpPr>
        <a:xfrm>
          <a:off x="0" y="0"/>
          <a:ext cx="0" cy="0"/>
          <a:chOff x="0" y="0"/>
          <a:chExt cx="0" cy="0"/>
        </a:xfrm>
      </p:grpSpPr>
      <p:sp>
        <p:nvSpPr>
          <p:cNvPr id="3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9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51">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0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2">
    <p:spTree>
      <p:nvGrpSpPr>
        <p:cNvPr id="1" name=""/>
        <p:cNvGrpSpPr/>
        <p:nvPr/>
      </p:nvGrpSpPr>
      <p:grpSpPr>
        <a:xfrm>
          <a:off x="0" y="0"/>
          <a:ext cx="0" cy="0"/>
          <a:chOff x="0" y="0"/>
          <a:chExt cx="0" cy="0"/>
        </a:xfrm>
      </p:grpSpPr>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3">
    <p:spTree>
      <p:nvGrpSpPr>
        <p:cNvPr id="1" name=""/>
        <p:cNvGrpSpPr/>
        <p:nvPr/>
      </p:nvGrpSpPr>
      <p:grpSpPr>
        <a:xfrm>
          <a:off x="0" y="0"/>
          <a:ext cx="0" cy="0"/>
          <a:chOff x="0" y="0"/>
          <a:chExt cx="0" cy="0"/>
        </a:xfrm>
      </p:grpSpPr>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54">
    <p:spTree>
      <p:nvGrpSpPr>
        <p:cNvPr id="1" name=""/>
        <p:cNvGrpSpPr/>
        <p:nvPr/>
      </p:nvGrpSpPr>
      <p:grpSpPr>
        <a:xfrm>
          <a:off x="0" y="0"/>
          <a:ext cx="0" cy="0"/>
          <a:chOff x="0" y="0"/>
          <a:chExt cx="0" cy="0"/>
        </a:xfrm>
      </p:grpSpPr>
      <p:sp>
        <p:nvSpPr>
          <p:cNvPr id="40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1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55">
    <p:spTree>
      <p:nvGrpSpPr>
        <p:cNvPr id="1" name=""/>
        <p:cNvGrpSpPr/>
        <p:nvPr/>
      </p:nvGrpSpPr>
      <p:grpSpPr>
        <a:xfrm>
          <a:off x="0" y="0"/>
          <a:ext cx="0" cy="0"/>
          <a:chOff x="0" y="0"/>
          <a:chExt cx="0" cy="0"/>
        </a:xfrm>
      </p:grpSpPr>
      <p:sp>
        <p:nvSpPr>
          <p:cNvPr id="4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1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56">
    <p:spTree>
      <p:nvGrpSpPr>
        <p:cNvPr id="1" name=""/>
        <p:cNvGrpSpPr/>
        <p:nvPr/>
      </p:nvGrpSpPr>
      <p:grpSpPr>
        <a:xfrm>
          <a:off x="0" y="0"/>
          <a:ext cx="0" cy="0"/>
          <a:chOff x="0" y="0"/>
          <a:chExt cx="0" cy="0"/>
        </a:xfrm>
      </p:grpSpPr>
      <p:sp>
        <p:nvSpPr>
          <p:cNvPr id="4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2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57">
    <p:spTree>
      <p:nvGrpSpPr>
        <p:cNvPr id="1" name=""/>
        <p:cNvGrpSpPr/>
        <p:nvPr/>
      </p:nvGrpSpPr>
      <p:grpSpPr>
        <a:xfrm>
          <a:off x="0" y="0"/>
          <a:ext cx="0" cy="0"/>
          <a:chOff x="0" y="0"/>
          <a:chExt cx="0" cy="0"/>
        </a:xfrm>
      </p:grpSpPr>
      <p:sp>
        <p:nvSpPr>
          <p:cNvPr id="4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8">
    <p:spTree>
      <p:nvGrpSpPr>
        <p:cNvPr id="1" name=""/>
        <p:cNvGrpSpPr/>
        <p:nvPr/>
      </p:nvGrpSpPr>
      <p:grpSpPr>
        <a:xfrm>
          <a:off x="0" y="0"/>
          <a:ext cx="0" cy="0"/>
          <a:chOff x="0" y="0"/>
          <a:chExt cx="0" cy="0"/>
        </a:xfrm>
      </p:grpSpPr>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59">
    <p:spTree>
      <p:nvGrpSpPr>
        <p:cNvPr id="1" name=""/>
        <p:cNvGrpSpPr/>
        <p:nvPr/>
      </p:nvGrpSpPr>
      <p:grpSpPr>
        <a:xfrm>
          <a:off x="0" y="0"/>
          <a:ext cx="0" cy="0"/>
          <a:chOff x="0" y="0"/>
          <a:chExt cx="0" cy="0"/>
        </a:xfrm>
      </p:grpSpPr>
      <p:sp>
        <p:nvSpPr>
          <p:cNvPr id="4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3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60">
    <p:spTree>
      <p:nvGrpSpPr>
        <p:cNvPr id="1" name=""/>
        <p:cNvGrpSpPr/>
        <p:nvPr/>
      </p:nvGrpSpPr>
      <p:grpSpPr>
        <a:xfrm>
          <a:off x="0" y="0"/>
          <a:ext cx="0" cy="0"/>
          <a:chOff x="0" y="0"/>
          <a:chExt cx="0" cy="0"/>
        </a:xfrm>
      </p:grpSpPr>
      <p:sp>
        <p:nvSpPr>
          <p:cNvPr id="4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4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4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4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61">
    <p:spTree>
      <p:nvGrpSpPr>
        <p:cNvPr id="1" name=""/>
        <p:cNvGrpSpPr/>
        <p:nvPr/>
      </p:nvGrpSpPr>
      <p:grpSpPr>
        <a:xfrm>
          <a:off x="0" y="0"/>
          <a:ext cx="0" cy="0"/>
          <a:chOff x="0" y="0"/>
          <a:chExt cx="0" cy="0"/>
        </a:xfrm>
      </p:grpSpPr>
      <p:sp>
        <p:nvSpPr>
          <p:cNvPr id="4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62">
    <p:spTree>
      <p:nvGrpSpPr>
        <p:cNvPr id="1" name=""/>
        <p:cNvGrpSpPr/>
        <p:nvPr/>
      </p:nvGrpSpPr>
      <p:grpSpPr>
        <a:xfrm>
          <a:off x="0" y="0"/>
          <a:ext cx="0" cy="0"/>
          <a:chOff x="0" y="0"/>
          <a:chExt cx="0" cy="0"/>
        </a:xfrm>
      </p:grpSpPr>
      <p:sp>
        <p:nvSpPr>
          <p:cNvPr id="4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6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6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6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63">
    <p:spTree>
      <p:nvGrpSpPr>
        <p:cNvPr id="1" name=""/>
        <p:cNvGrpSpPr/>
        <p:nvPr/>
      </p:nvGrpSpPr>
      <p:grpSpPr>
        <a:xfrm>
          <a:off x="0" y="0"/>
          <a:ext cx="0" cy="0"/>
          <a:chOff x="0" y="0"/>
          <a:chExt cx="0" cy="0"/>
        </a:xfrm>
      </p:grpSpPr>
      <p:sp>
        <p:nvSpPr>
          <p:cNvPr id="4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7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7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64">
    <p:spTree>
      <p:nvGrpSpPr>
        <p:cNvPr id="1" name=""/>
        <p:cNvGrpSpPr/>
        <p:nvPr/>
      </p:nvGrpSpPr>
      <p:grpSpPr>
        <a:xfrm>
          <a:off x="0" y="0"/>
          <a:ext cx="0" cy="0"/>
          <a:chOff x="0" y="0"/>
          <a:chExt cx="0" cy="0"/>
        </a:xfrm>
      </p:grpSpPr>
      <p:sp>
        <p:nvSpPr>
          <p:cNvPr id="4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8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8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8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8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5">
    <p:spTree>
      <p:nvGrpSpPr>
        <p:cNvPr id="1" name=""/>
        <p:cNvGrpSpPr/>
        <p:nvPr/>
      </p:nvGrpSpPr>
      <p:grpSpPr>
        <a:xfrm>
          <a:off x="0" y="0"/>
          <a:ext cx="0" cy="0"/>
          <a:chOff x="0" y="0"/>
          <a:chExt cx="0" cy="0"/>
        </a:xfrm>
      </p:grpSpPr>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6">
    <p:spTree>
      <p:nvGrpSpPr>
        <p:cNvPr id="1" name=""/>
        <p:cNvGrpSpPr/>
        <p:nvPr/>
      </p:nvGrpSpPr>
      <p:grpSpPr>
        <a:xfrm>
          <a:off x="0" y="0"/>
          <a:ext cx="0" cy="0"/>
          <a:chOff x="0" y="0"/>
          <a:chExt cx="0" cy="0"/>
        </a:xfrm>
      </p:grpSpPr>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67">
    <p:spTree>
      <p:nvGrpSpPr>
        <p:cNvPr id="1" name=""/>
        <p:cNvGrpSpPr/>
        <p:nvPr/>
      </p:nvGrpSpPr>
      <p:grpSpPr>
        <a:xfrm>
          <a:off x="0" y="0"/>
          <a:ext cx="0" cy="0"/>
          <a:chOff x="0" y="0"/>
          <a:chExt cx="0" cy="0"/>
        </a:xfrm>
      </p:grpSpPr>
      <p:sp>
        <p:nvSpPr>
          <p:cNvPr id="4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9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68">
    <p:spTree>
      <p:nvGrpSpPr>
        <p:cNvPr id="1" name=""/>
        <p:cNvGrpSpPr/>
        <p:nvPr/>
      </p:nvGrpSpPr>
      <p:grpSpPr>
        <a:xfrm>
          <a:off x="0" y="0"/>
          <a:ext cx="0" cy="0"/>
          <a:chOff x="0" y="0"/>
          <a:chExt cx="0" cy="0"/>
        </a:xfrm>
      </p:grpSpPr>
      <p:sp>
        <p:nvSpPr>
          <p:cNvPr id="50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0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69">
    <p:spTree>
      <p:nvGrpSpPr>
        <p:cNvPr id="1" name=""/>
        <p:cNvGrpSpPr/>
        <p:nvPr/>
      </p:nvGrpSpPr>
      <p:grpSpPr>
        <a:xfrm>
          <a:off x="0" y="0"/>
          <a:ext cx="0" cy="0"/>
          <a:chOff x="0" y="0"/>
          <a:chExt cx="0" cy="0"/>
        </a:xfrm>
      </p:grpSpPr>
      <p:sp>
        <p:nvSpPr>
          <p:cNvPr id="50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0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1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70">
    <p:spTree>
      <p:nvGrpSpPr>
        <p:cNvPr id="1" name=""/>
        <p:cNvGrpSpPr/>
        <p:nvPr/>
      </p:nvGrpSpPr>
      <p:grpSpPr>
        <a:xfrm>
          <a:off x="0" y="0"/>
          <a:ext cx="0" cy="0"/>
          <a:chOff x="0" y="0"/>
          <a:chExt cx="0" cy="0"/>
        </a:xfrm>
      </p:grpSpPr>
      <p:sp>
        <p:nvSpPr>
          <p:cNvPr id="5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1">
    <p:spTree>
      <p:nvGrpSpPr>
        <p:cNvPr id="1" name=""/>
        <p:cNvGrpSpPr/>
        <p:nvPr/>
      </p:nvGrpSpPr>
      <p:grpSpPr>
        <a:xfrm>
          <a:off x="0" y="0"/>
          <a:ext cx="0" cy="0"/>
          <a:chOff x="0" y="0"/>
          <a:chExt cx="0" cy="0"/>
        </a:xfrm>
      </p:grpSpPr>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72">
    <p:spTree>
      <p:nvGrpSpPr>
        <p:cNvPr id="1" name=""/>
        <p:cNvGrpSpPr/>
        <p:nvPr/>
      </p:nvGrpSpPr>
      <p:grpSpPr>
        <a:xfrm>
          <a:off x="0" y="0"/>
          <a:ext cx="0" cy="0"/>
          <a:chOff x="0" y="0"/>
          <a:chExt cx="0" cy="0"/>
        </a:xfrm>
      </p:grpSpPr>
      <p:sp>
        <p:nvSpPr>
          <p:cNvPr id="5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2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2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73">
    <p:spTree>
      <p:nvGrpSpPr>
        <p:cNvPr id="1" name=""/>
        <p:cNvGrpSpPr/>
        <p:nvPr/>
      </p:nvGrpSpPr>
      <p:grpSpPr>
        <a:xfrm>
          <a:off x="0" y="0"/>
          <a:ext cx="0" cy="0"/>
          <a:chOff x="0" y="0"/>
          <a:chExt cx="0" cy="0"/>
        </a:xfrm>
      </p:grpSpPr>
      <p:sp>
        <p:nvSpPr>
          <p:cNvPr id="5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3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3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3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74">
    <p:spTree>
      <p:nvGrpSpPr>
        <p:cNvPr id="1" name=""/>
        <p:cNvGrpSpPr/>
        <p:nvPr/>
      </p:nvGrpSpPr>
      <p:grpSpPr>
        <a:xfrm>
          <a:off x="0" y="0"/>
          <a:ext cx="0" cy="0"/>
          <a:chOff x="0" y="0"/>
          <a:chExt cx="0" cy="0"/>
        </a:xfrm>
      </p:grpSpPr>
      <p:sp>
        <p:nvSpPr>
          <p:cNvPr id="53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4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4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75">
    <p:spTree>
      <p:nvGrpSpPr>
        <p:cNvPr id="1" name=""/>
        <p:cNvGrpSpPr/>
        <p:nvPr/>
      </p:nvGrpSpPr>
      <p:grpSpPr>
        <a:xfrm>
          <a:off x="0" y="0"/>
          <a:ext cx="0" cy="0"/>
          <a:chOff x="0" y="0"/>
          <a:chExt cx="0" cy="0"/>
        </a:xfrm>
      </p:grpSpPr>
      <p:sp>
        <p:nvSpPr>
          <p:cNvPr id="5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4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5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5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5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6">
    <p:spTree>
      <p:nvGrpSpPr>
        <p:cNvPr id="1" name=""/>
        <p:cNvGrpSpPr/>
        <p:nvPr/>
      </p:nvGrpSpPr>
      <p:grpSpPr>
        <a:xfrm>
          <a:off x="0" y="0"/>
          <a:ext cx="0" cy="0"/>
          <a:chOff x="0" y="0"/>
          <a:chExt cx="0" cy="0"/>
        </a:xfrm>
      </p:grpSpPr>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7">
    <p:spTree>
      <p:nvGrpSpPr>
        <p:cNvPr id="1" name=""/>
        <p:cNvGrpSpPr/>
        <p:nvPr/>
      </p:nvGrpSpPr>
      <p:grpSpPr>
        <a:xfrm>
          <a:off x="0" y="0"/>
          <a:ext cx="0" cy="0"/>
          <a:chOff x="0" y="0"/>
          <a:chExt cx="0" cy="0"/>
        </a:xfrm>
      </p:grpSpPr>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78">
    <p:spTree>
      <p:nvGrpSpPr>
        <p:cNvPr id="1" name=""/>
        <p:cNvGrpSpPr/>
        <p:nvPr/>
      </p:nvGrpSpPr>
      <p:grpSpPr>
        <a:xfrm>
          <a:off x="0" y="0"/>
          <a:ext cx="0" cy="0"/>
          <a:chOff x="0" y="0"/>
          <a:chExt cx="0" cy="0"/>
        </a:xfrm>
      </p:grpSpPr>
      <p:sp>
        <p:nvSpPr>
          <p:cNvPr id="5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5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79">
    <p:spTree>
      <p:nvGrpSpPr>
        <p:cNvPr id="1" name=""/>
        <p:cNvGrpSpPr/>
        <p:nvPr/>
      </p:nvGrpSpPr>
      <p:grpSpPr>
        <a:xfrm>
          <a:off x="0" y="0"/>
          <a:ext cx="0" cy="0"/>
          <a:chOff x="0" y="0"/>
          <a:chExt cx="0" cy="0"/>
        </a:xfrm>
      </p:grpSpPr>
      <p:sp>
        <p:nvSpPr>
          <p:cNvPr id="5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6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80">
    <p:spTree>
      <p:nvGrpSpPr>
        <p:cNvPr id="1" name=""/>
        <p:cNvGrpSpPr/>
        <p:nvPr/>
      </p:nvGrpSpPr>
      <p:grpSpPr>
        <a:xfrm>
          <a:off x="0" y="0"/>
          <a:ext cx="0" cy="0"/>
          <a:chOff x="0" y="0"/>
          <a:chExt cx="0" cy="0"/>
        </a:xfrm>
      </p:grpSpPr>
      <p:sp>
        <p:nvSpPr>
          <p:cNvPr id="5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7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7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81">
    <p:spTree>
      <p:nvGrpSpPr>
        <p:cNvPr id="1" name=""/>
        <p:cNvGrpSpPr/>
        <p:nvPr/>
      </p:nvGrpSpPr>
      <p:grpSpPr>
        <a:xfrm>
          <a:off x="0" y="0"/>
          <a:ext cx="0" cy="0"/>
          <a:chOff x="0" y="0"/>
          <a:chExt cx="0" cy="0"/>
        </a:xfrm>
      </p:grpSpPr>
      <p:sp>
        <p:nvSpPr>
          <p:cNvPr id="57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2">
    <p:spTree>
      <p:nvGrpSpPr>
        <p:cNvPr id="1" name=""/>
        <p:cNvGrpSpPr/>
        <p:nvPr/>
      </p:nvGrpSpPr>
      <p:grpSpPr>
        <a:xfrm>
          <a:off x="0" y="0"/>
          <a:ext cx="0" cy="0"/>
          <a:chOff x="0" y="0"/>
          <a:chExt cx="0" cy="0"/>
        </a:xfrm>
      </p:grpSpPr>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83">
    <p:spTree>
      <p:nvGrpSpPr>
        <p:cNvPr id="1" name=""/>
        <p:cNvGrpSpPr/>
        <p:nvPr/>
      </p:nvGrpSpPr>
      <p:grpSpPr>
        <a:xfrm>
          <a:off x="0" y="0"/>
          <a:ext cx="0" cy="0"/>
          <a:chOff x="0" y="0"/>
          <a:chExt cx="0" cy="0"/>
        </a:xfrm>
      </p:grpSpPr>
      <p:sp>
        <p:nvSpPr>
          <p:cNvPr id="5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8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8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8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84">
    <p:spTree>
      <p:nvGrpSpPr>
        <p:cNvPr id="1" name=""/>
        <p:cNvGrpSpPr/>
        <p:nvPr/>
      </p:nvGrpSpPr>
      <p:grpSpPr>
        <a:xfrm>
          <a:off x="0" y="0"/>
          <a:ext cx="0" cy="0"/>
          <a:chOff x="0" y="0"/>
          <a:chExt cx="0" cy="0"/>
        </a:xfrm>
      </p:grpSpPr>
      <p:sp>
        <p:nvSpPr>
          <p:cNvPr id="5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9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9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9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85">
    <p:spTree>
      <p:nvGrpSpPr>
        <p:cNvPr id="1" name=""/>
        <p:cNvGrpSpPr/>
        <p:nvPr/>
      </p:nvGrpSpPr>
      <p:grpSpPr>
        <a:xfrm>
          <a:off x="0" y="0"/>
          <a:ext cx="0" cy="0"/>
          <a:chOff x="0" y="0"/>
          <a:chExt cx="0" cy="0"/>
        </a:xfrm>
      </p:grpSpPr>
      <p:sp>
        <p:nvSpPr>
          <p:cNvPr id="60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0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0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0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86">
    <p:spTree>
      <p:nvGrpSpPr>
        <p:cNvPr id="1" name=""/>
        <p:cNvGrpSpPr/>
        <p:nvPr/>
      </p:nvGrpSpPr>
      <p:grpSpPr>
        <a:xfrm>
          <a:off x="0" y="0"/>
          <a:ext cx="0" cy="0"/>
          <a:chOff x="0" y="0"/>
          <a:chExt cx="0" cy="0"/>
        </a:xfrm>
      </p:grpSpPr>
      <p:sp>
        <p:nvSpPr>
          <p:cNvPr id="6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1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1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0.xml"/>
</Relationships>
</file>

<file path=ppt/slideMasters/_rels/slideMaster100.xml.rels><?xml version="1.0" encoding="UTF-8"?>
<Relationships xmlns="http://schemas.openxmlformats.org/package/2006/relationships"><Relationship Id="rId1" Type="http://schemas.openxmlformats.org/officeDocument/2006/relationships/theme" Target="../theme/theme100.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00.xml"/>
</Relationships>
</file>

<file path=ppt/slideMasters/_rels/slideMaster101.xml.rels><?xml version="1.0" encoding="UTF-8"?>
<Relationships xmlns="http://schemas.openxmlformats.org/package/2006/relationships"><Relationship Id="rId1" Type="http://schemas.openxmlformats.org/officeDocument/2006/relationships/theme" Target="../theme/theme10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01.xml"/>
</Relationships>
</file>

<file path=ppt/slideMasters/_rels/slideMaster102.xml.rels><?xml version="1.0" encoding="UTF-8"?>
<Relationships xmlns="http://schemas.openxmlformats.org/package/2006/relationships"><Relationship Id="rId1" Type="http://schemas.openxmlformats.org/officeDocument/2006/relationships/theme" Target="../theme/theme10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02.xml"/>
</Relationships>
</file>

<file path=ppt/slideMasters/_rels/slideMaster103.xml.rels><?xml version="1.0" encoding="UTF-8"?>
<Relationships xmlns="http://schemas.openxmlformats.org/package/2006/relationships"><Relationship Id="rId1" Type="http://schemas.openxmlformats.org/officeDocument/2006/relationships/theme" Target="../theme/theme10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03.xml"/>
</Relationships>
</file>

<file path=ppt/slideMasters/_rels/slideMaster104.xml.rels><?xml version="1.0" encoding="UTF-8"?>
<Relationships xmlns="http://schemas.openxmlformats.org/package/2006/relationships"><Relationship Id="rId1" Type="http://schemas.openxmlformats.org/officeDocument/2006/relationships/theme" Target="../theme/theme10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04.xml"/>
</Relationships>
</file>

<file path=ppt/slideMasters/_rels/slideMaster105.xml.rels><?xml version="1.0" encoding="UTF-8"?>
<Relationships xmlns="http://schemas.openxmlformats.org/package/2006/relationships"><Relationship Id="rId1" Type="http://schemas.openxmlformats.org/officeDocument/2006/relationships/theme" Target="../theme/theme10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05.xml"/>
</Relationships>
</file>

<file path=ppt/slideMasters/_rels/slideMaster106.xml.rels><?xml version="1.0" encoding="UTF-8"?>
<Relationships xmlns="http://schemas.openxmlformats.org/package/2006/relationships"><Relationship Id="rId1" Type="http://schemas.openxmlformats.org/officeDocument/2006/relationships/theme" Target="../theme/theme10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06.xml"/>
</Relationships>
</file>

<file path=ppt/slideMasters/_rels/slideMaster107.xml.rels><?xml version="1.0" encoding="UTF-8"?>
<Relationships xmlns="http://schemas.openxmlformats.org/package/2006/relationships"><Relationship Id="rId1" Type="http://schemas.openxmlformats.org/officeDocument/2006/relationships/theme" Target="../theme/theme10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07.xml"/>
</Relationships>
</file>

<file path=ppt/slideMasters/_rels/slideMaster108.xml.rels><?xml version="1.0" encoding="UTF-8"?>
<Relationships xmlns="http://schemas.openxmlformats.org/package/2006/relationships"><Relationship Id="rId1" Type="http://schemas.openxmlformats.org/officeDocument/2006/relationships/theme" Target="../theme/theme10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08.xml"/>
</Relationships>
</file>

<file path=ppt/slideMasters/_rels/slideMaster109.xml.rels><?xml version="1.0" encoding="UTF-8"?>
<Relationships xmlns="http://schemas.openxmlformats.org/package/2006/relationships"><Relationship Id="rId1" Type="http://schemas.openxmlformats.org/officeDocument/2006/relationships/theme" Target="../theme/theme109.xml"/><Relationship Id="rId2" Type="http://schemas.openxmlformats.org/officeDocument/2006/relationships/image" Target="../media/image1.png"/><Relationship Id="rId3" Type="http://schemas.openxmlformats.org/officeDocument/2006/relationships/slideLayout" Target="../slideLayouts/slideLayout109.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1.xml"/>
</Relationships>
</file>

<file path=ppt/slideMasters/_rels/slideMaster110.xml.rels><?xml version="1.0" encoding="UTF-8"?>
<Relationships xmlns="http://schemas.openxmlformats.org/package/2006/relationships"><Relationship Id="rId1" Type="http://schemas.openxmlformats.org/officeDocument/2006/relationships/theme" Target="../theme/theme110.xml"/><Relationship Id="rId2" Type="http://schemas.openxmlformats.org/officeDocument/2006/relationships/image" Target="../media/image1.png"/><Relationship Id="rId3" Type="http://schemas.openxmlformats.org/officeDocument/2006/relationships/slideLayout" Target="../slideLayouts/slideLayout110.xml"/>
</Relationships>
</file>

<file path=ppt/slideMasters/_rels/slideMaster111.xml.rels><?xml version="1.0" encoding="UTF-8"?>
<Relationships xmlns="http://schemas.openxmlformats.org/package/2006/relationships"><Relationship Id="rId1" Type="http://schemas.openxmlformats.org/officeDocument/2006/relationships/theme" Target="../theme/theme111.xml"/><Relationship Id="rId2" Type="http://schemas.openxmlformats.org/officeDocument/2006/relationships/image" Target="../media/image1.png"/><Relationship Id="rId3" Type="http://schemas.openxmlformats.org/officeDocument/2006/relationships/slideLayout" Target="../slideLayouts/slideLayout111.xml"/>
</Relationships>
</file>

<file path=ppt/slideMasters/_rels/slideMaster112.xml.rels><?xml version="1.0" encoding="UTF-8"?>
<Relationships xmlns="http://schemas.openxmlformats.org/package/2006/relationships"><Relationship Id="rId1" Type="http://schemas.openxmlformats.org/officeDocument/2006/relationships/theme" Target="../theme/theme112.xml"/><Relationship Id="rId2" Type="http://schemas.openxmlformats.org/officeDocument/2006/relationships/image" Target="../media/image1.png"/><Relationship Id="rId3" Type="http://schemas.openxmlformats.org/officeDocument/2006/relationships/slideLayout" Target="../slideLayouts/slideLayout112.xml"/>
</Relationships>
</file>

<file path=ppt/slideMasters/_rels/slideMaster113.xml.rels><?xml version="1.0" encoding="UTF-8"?>
<Relationships xmlns="http://schemas.openxmlformats.org/package/2006/relationships"><Relationship Id="rId1" Type="http://schemas.openxmlformats.org/officeDocument/2006/relationships/theme" Target="../theme/theme113.xml"/><Relationship Id="rId2" Type="http://schemas.openxmlformats.org/officeDocument/2006/relationships/image" Target="../media/image1.png"/><Relationship Id="rId3" Type="http://schemas.openxmlformats.org/officeDocument/2006/relationships/slideLayout" Target="../slideLayouts/slideLayout113.xml"/>
</Relationships>
</file>

<file path=ppt/slideMasters/_rels/slideMaster114.xml.rels><?xml version="1.0" encoding="UTF-8"?>
<Relationships xmlns="http://schemas.openxmlformats.org/package/2006/relationships"><Relationship Id="rId1" Type="http://schemas.openxmlformats.org/officeDocument/2006/relationships/theme" Target="../theme/theme114.xml"/><Relationship Id="rId2" Type="http://schemas.openxmlformats.org/officeDocument/2006/relationships/image" Target="../media/image1.png"/><Relationship Id="rId3" Type="http://schemas.openxmlformats.org/officeDocument/2006/relationships/slideLayout" Target="../slideLayouts/slideLayout114.xml"/>
</Relationships>
</file>

<file path=ppt/slideMasters/_rels/slideMaster115.xml.rels><?xml version="1.0" encoding="UTF-8"?>
<Relationships xmlns="http://schemas.openxmlformats.org/package/2006/relationships"><Relationship Id="rId1" Type="http://schemas.openxmlformats.org/officeDocument/2006/relationships/theme" Target="../theme/theme115.xml"/><Relationship Id="rId2" Type="http://schemas.openxmlformats.org/officeDocument/2006/relationships/image" Target="../media/image1.png"/><Relationship Id="rId3" Type="http://schemas.openxmlformats.org/officeDocument/2006/relationships/slideLayout" Target="../slideLayouts/slideLayout115.xml"/>
</Relationships>
</file>

<file path=ppt/slideMasters/_rels/slideMaster116.xml.rels><?xml version="1.0" encoding="UTF-8"?>
<Relationships xmlns="http://schemas.openxmlformats.org/package/2006/relationships"><Relationship Id="rId1" Type="http://schemas.openxmlformats.org/officeDocument/2006/relationships/theme" Target="../theme/theme116.xml"/><Relationship Id="rId2" Type="http://schemas.openxmlformats.org/officeDocument/2006/relationships/image" Target="../media/image1.png"/><Relationship Id="rId3" Type="http://schemas.openxmlformats.org/officeDocument/2006/relationships/slideLayout" Target="../slideLayouts/slideLayout116.xml"/>
</Relationships>
</file>

<file path=ppt/slideMasters/_rels/slideMaster117.xml.rels><?xml version="1.0" encoding="UTF-8"?>
<Relationships xmlns="http://schemas.openxmlformats.org/package/2006/relationships"><Relationship Id="rId1" Type="http://schemas.openxmlformats.org/officeDocument/2006/relationships/theme" Target="../theme/theme117.xml"/><Relationship Id="rId2" Type="http://schemas.openxmlformats.org/officeDocument/2006/relationships/image" Target="../media/image1.png"/><Relationship Id="rId3" Type="http://schemas.openxmlformats.org/officeDocument/2006/relationships/slideLayout" Target="../slideLayouts/slideLayout117.xml"/>
</Relationships>
</file>

<file path=ppt/slideMasters/_rels/slideMaster118.xml.rels><?xml version="1.0" encoding="UTF-8"?>
<Relationships xmlns="http://schemas.openxmlformats.org/package/2006/relationships"><Relationship Id="rId1" Type="http://schemas.openxmlformats.org/officeDocument/2006/relationships/theme" Target="../theme/theme118.xml"/><Relationship Id="rId2" Type="http://schemas.openxmlformats.org/officeDocument/2006/relationships/image" Target="../media/image1.png"/><Relationship Id="rId3" Type="http://schemas.openxmlformats.org/officeDocument/2006/relationships/slideLayout" Target="../slideLayouts/slideLayout118.xml"/>
</Relationships>
</file>

<file path=ppt/slideMasters/_rels/slideMaster119.xml.rels><?xml version="1.0" encoding="UTF-8"?>
<Relationships xmlns="http://schemas.openxmlformats.org/package/2006/relationships"><Relationship Id="rId1" Type="http://schemas.openxmlformats.org/officeDocument/2006/relationships/theme" Target="../theme/theme119.xml"/><Relationship Id="rId2" Type="http://schemas.openxmlformats.org/officeDocument/2006/relationships/image" Target="../media/image1.png"/><Relationship Id="rId3" Type="http://schemas.openxmlformats.org/officeDocument/2006/relationships/slideLayout" Target="../slideLayouts/slideLayout119.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2.xml"/>
</Relationships>
</file>

<file path=ppt/slideMasters/_rels/slideMaster120.xml.rels><?xml version="1.0" encoding="UTF-8"?>
<Relationships xmlns="http://schemas.openxmlformats.org/package/2006/relationships"><Relationship Id="rId1" Type="http://schemas.openxmlformats.org/officeDocument/2006/relationships/theme" Target="../theme/theme120.xml"/><Relationship Id="rId2" Type="http://schemas.openxmlformats.org/officeDocument/2006/relationships/image" Target="../media/image1.png"/><Relationship Id="rId3" Type="http://schemas.openxmlformats.org/officeDocument/2006/relationships/slideLayout" Target="../slideLayouts/slideLayout120.xml"/>
</Relationships>
</file>

<file path=ppt/slideMasters/_rels/slideMaster121.xml.rels><?xml version="1.0" encoding="UTF-8"?>
<Relationships xmlns="http://schemas.openxmlformats.org/package/2006/relationships"><Relationship Id="rId1" Type="http://schemas.openxmlformats.org/officeDocument/2006/relationships/theme" Target="../theme/theme121.xml"/><Relationship Id="rId2" Type="http://schemas.openxmlformats.org/officeDocument/2006/relationships/image" Target="../media/image1.png"/><Relationship Id="rId3" Type="http://schemas.openxmlformats.org/officeDocument/2006/relationships/slideLayout" Target="../slideLayouts/slideLayout121.xml"/>
</Relationships>
</file>

<file path=ppt/slideMasters/_rels/slideMaster122.xml.rels><?xml version="1.0" encoding="UTF-8"?>
<Relationships xmlns="http://schemas.openxmlformats.org/package/2006/relationships"><Relationship Id="rId1" Type="http://schemas.openxmlformats.org/officeDocument/2006/relationships/theme" Target="../theme/theme122.xml"/><Relationship Id="rId2" Type="http://schemas.openxmlformats.org/officeDocument/2006/relationships/image" Target="../media/image1.png"/><Relationship Id="rId3" Type="http://schemas.openxmlformats.org/officeDocument/2006/relationships/slideLayout" Target="../slideLayouts/slideLayout122.xml"/>
</Relationships>
</file>

<file path=ppt/slideMasters/_rels/slideMaster123.xml.rels><?xml version="1.0" encoding="UTF-8"?>
<Relationships xmlns="http://schemas.openxmlformats.org/package/2006/relationships"><Relationship Id="rId1" Type="http://schemas.openxmlformats.org/officeDocument/2006/relationships/theme" Target="../theme/theme123.xml"/><Relationship Id="rId2" Type="http://schemas.openxmlformats.org/officeDocument/2006/relationships/image" Target="../media/image1.png"/><Relationship Id="rId3" Type="http://schemas.openxmlformats.org/officeDocument/2006/relationships/slideLayout" Target="../slideLayouts/slideLayout123.xml"/>
</Relationships>
</file>

<file path=ppt/slideMasters/_rels/slideMaster124.xml.rels><?xml version="1.0" encoding="UTF-8"?>
<Relationships xmlns="http://schemas.openxmlformats.org/package/2006/relationships"><Relationship Id="rId1" Type="http://schemas.openxmlformats.org/officeDocument/2006/relationships/theme" Target="../theme/theme124.xml"/><Relationship Id="rId2" Type="http://schemas.openxmlformats.org/officeDocument/2006/relationships/image" Target="../media/image1.png"/><Relationship Id="rId3" Type="http://schemas.openxmlformats.org/officeDocument/2006/relationships/slideLayout" Target="../slideLayouts/slideLayout124.xml"/>
</Relationships>
</file>

<file path=ppt/slideMasters/_rels/slideMaster125.xml.rels><?xml version="1.0" encoding="UTF-8"?>
<Relationships xmlns="http://schemas.openxmlformats.org/package/2006/relationships"><Relationship Id="rId1" Type="http://schemas.openxmlformats.org/officeDocument/2006/relationships/theme" Target="../theme/theme125.xml"/><Relationship Id="rId2" Type="http://schemas.openxmlformats.org/officeDocument/2006/relationships/image" Target="../media/image1.png"/><Relationship Id="rId3" Type="http://schemas.openxmlformats.org/officeDocument/2006/relationships/slideLayout" Target="../slideLayouts/slideLayout125.xml"/>
</Relationships>
</file>

<file path=ppt/slideMasters/_rels/slideMaster126.xml.rels><?xml version="1.0" encoding="UTF-8"?>
<Relationships xmlns="http://schemas.openxmlformats.org/package/2006/relationships"><Relationship Id="rId1" Type="http://schemas.openxmlformats.org/officeDocument/2006/relationships/theme" Target="../theme/theme126.xml"/><Relationship Id="rId2" Type="http://schemas.openxmlformats.org/officeDocument/2006/relationships/image" Target="../media/image1.png"/><Relationship Id="rId3" Type="http://schemas.openxmlformats.org/officeDocument/2006/relationships/slideLayout" Target="../slideLayouts/slideLayout126.xml"/>
</Relationships>
</file>

<file path=ppt/slideMasters/_rels/slideMaster127.xml.rels><?xml version="1.0" encoding="UTF-8"?>
<Relationships xmlns="http://schemas.openxmlformats.org/package/2006/relationships"><Relationship Id="rId1" Type="http://schemas.openxmlformats.org/officeDocument/2006/relationships/theme" Target="../theme/theme127.xml"/><Relationship Id="rId2" Type="http://schemas.openxmlformats.org/officeDocument/2006/relationships/image" Target="../media/image1.png"/><Relationship Id="rId3" Type="http://schemas.openxmlformats.org/officeDocument/2006/relationships/slideLayout" Target="../slideLayouts/slideLayout127.xml"/>
</Relationships>
</file>

<file path=ppt/slideMasters/_rels/slideMaster128.xml.rels><?xml version="1.0" encoding="UTF-8"?>
<Relationships xmlns="http://schemas.openxmlformats.org/package/2006/relationships"><Relationship Id="rId1" Type="http://schemas.openxmlformats.org/officeDocument/2006/relationships/theme" Target="../theme/theme128.xml"/><Relationship Id="rId2" Type="http://schemas.openxmlformats.org/officeDocument/2006/relationships/image" Target="../media/image1.png"/><Relationship Id="rId3" Type="http://schemas.openxmlformats.org/officeDocument/2006/relationships/slideLayout" Target="../slideLayouts/slideLayout128.xml"/>
</Relationships>
</file>

<file path=ppt/slideMasters/_rels/slideMaster129.xml.rels><?xml version="1.0" encoding="UTF-8"?>
<Relationships xmlns="http://schemas.openxmlformats.org/package/2006/relationships"><Relationship Id="rId1" Type="http://schemas.openxmlformats.org/officeDocument/2006/relationships/theme" Target="../theme/theme129.xml"/><Relationship Id="rId2" Type="http://schemas.openxmlformats.org/officeDocument/2006/relationships/image" Target="../media/image1.png"/><Relationship Id="rId3" Type="http://schemas.openxmlformats.org/officeDocument/2006/relationships/slideLayout" Target="../slideLayouts/slideLayout129.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png"/><Relationship Id="rId3" Type="http://schemas.openxmlformats.org/officeDocument/2006/relationships/slideLayout" Target="../slideLayouts/slideLayout13.xml"/>
</Relationships>
</file>

<file path=ppt/slideMasters/_rels/slideMaster130.xml.rels><?xml version="1.0" encoding="UTF-8"?>
<Relationships xmlns="http://schemas.openxmlformats.org/package/2006/relationships"><Relationship Id="rId1" Type="http://schemas.openxmlformats.org/officeDocument/2006/relationships/theme" Target="../theme/theme130.xml"/><Relationship Id="rId2" Type="http://schemas.openxmlformats.org/officeDocument/2006/relationships/image" Target="../media/image1.png"/><Relationship Id="rId3" Type="http://schemas.openxmlformats.org/officeDocument/2006/relationships/slideLayout" Target="../slideLayouts/slideLayout130.xml"/>
</Relationships>
</file>

<file path=ppt/slideMasters/_rels/slideMaster131.xml.rels><?xml version="1.0" encoding="UTF-8"?>
<Relationships xmlns="http://schemas.openxmlformats.org/package/2006/relationships"><Relationship Id="rId1" Type="http://schemas.openxmlformats.org/officeDocument/2006/relationships/theme" Target="../theme/theme131.xml"/><Relationship Id="rId2" Type="http://schemas.openxmlformats.org/officeDocument/2006/relationships/image" Target="../media/image1.png"/><Relationship Id="rId3" Type="http://schemas.openxmlformats.org/officeDocument/2006/relationships/slideLayout" Target="../slideLayouts/slideLayout131.xml"/>
</Relationships>
</file>

<file path=ppt/slideMasters/_rels/slideMaster132.xml.rels><?xml version="1.0" encoding="UTF-8"?>
<Relationships xmlns="http://schemas.openxmlformats.org/package/2006/relationships"><Relationship Id="rId1" Type="http://schemas.openxmlformats.org/officeDocument/2006/relationships/theme" Target="../theme/theme132.xml"/><Relationship Id="rId2" Type="http://schemas.openxmlformats.org/officeDocument/2006/relationships/image" Target="../media/image1.png"/><Relationship Id="rId3" Type="http://schemas.openxmlformats.org/officeDocument/2006/relationships/slideLayout" Target="../slideLayouts/slideLayout132.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png"/><Relationship Id="rId3"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png"/><Relationship Id="rId3"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1.png"/><Relationship Id="rId3"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1.png"/><Relationship Id="rId3"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1.png"/><Relationship Id="rId3"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1.png"/><Relationship Id="rId3"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1.png"/><Relationship Id="rId3"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1.png"/><Relationship Id="rId3"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1.png"/><Relationship Id="rId3"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image" Target="../media/image1.png"/><Relationship Id="rId3"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image" Target="../media/image1.png"/><Relationship Id="rId3"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image" Target="../media/image1.png"/><Relationship Id="rId3"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image" Target="../media/image1.png"/><Relationship Id="rId3"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image" Target="../media/image1.png"/><Relationship Id="rId3"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image" Target="../media/image1.png"/><Relationship Id="rId3"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image" Target="../media/image1.png"/><Relationship Id="rId3"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image" Target="../media/image1.png"/><Relationship Id="rId3"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image" Target="../media/image1.png"/><Relationship Id="rId3"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image" Target="../media/image1.png"/><Relationship Id="rId3"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image" Target="../media/image1.png"/><Relationship Id="rId3"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image" Target="../media/image1.png"/><Relationship Id="rId3"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image" Target="../media/image1.png"/><Relationship Id="rId3"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image" Target="../media/image1.png"/><Relationship Id="rId3"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5.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7.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8.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image" Target="../media/image1.png"/><Relationship Id="rId3" Type="http://schemas.openxmlformats.org/officeDocument/2006/relationships/slideLayout" Target="../slideLayouts/slideLayout49.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5.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image" Target="../media/image1.png"/><Relationship Id="rId3" Type="http://schemas.openxmlformats.org/officeDocument/2006/relationships/slideLayout" Target="../slideLayouts/slideLayout50.xml"/>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image" Target="../media/image1.png"/><Relationship Id="rId3" Type="http://schemas.openxmlformats.org/officeDocument/2006/relationships/slideLayout" Target="../slideLayouts/slideLayout51.xml"/>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image" Target="../media/image1.png"/><Relationship Id="rId3" Type="http://schemas.openxmlformats.org/officeDocument/2006/relationships/slideLayout" Target="../slideLayouts/slideLayout52.xml"/>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image" Target="../media/image1.png"/><Relationship Id="rId3" Type="http://schemas.openxmlformats.org/officeDocument/2006/relationships/slideLayout" Target="../slideLayouts/slideLayout53.xml"/>
</Relationships>
</file>

<file path=ppt/slideMasters/_rels/slideMaster54.xml.rels><?xml version="1.0" encoding="UTF-8"?>
<Relationships xmlns="http://schemas.openxmlformats.org/package/2006/relationships"><Relationship Id="rId1" Type="http://schemas.openxmlformats.org/officeDocument/2006/relationships/theme" Target="../theme/theme54.xml"/><Relationship Id="rId2" Type="http://schemas.openxmlformats.org/officeDocument/2006/relationships/image" Target="../media/image1.png"/><Relationship Id="rId3" Type="http://schemas.openxmlformats.org/officeDocument/2006/relationships/slideLayout" Target="../slideLayouts/slideLayout54.xml"/>
</Relationships>
</file>

<file path=ppt/slideMasters/_rels/slideMaster55.xml.rels><?xml version="1.0" encoding="UTF-8"?>
<Relationships xmlns="http://schemas.openxmlformats.org/package/2006/relationships"><Relationship Id="rId1" Type="http://schemas.openxmlformats.org/officeDocument/2006/relationships/theme" Target="../theme/theme55.xml"/><Relationship Id="rId2" Type="http://schemas.openxmlformats.org/officeDocument/2006/relationships/image" Target="../media/image1.png"/><Relationship Id="rId3" Type="http://schemas.openxmlformats.org/officeDocument/2006/relationships/slideLayout" Target="../slideLayouts/slideLayout55.xml"/>
</Relationships>
</file>

<file path=ppt/slideMasters/_rels/slideMaster56.xml.rels><?xml version="1.0" encoding="UTF-8"?>
<Relationships xmlns="http://schemas.openxmlformats.org/package/2006/relationships"><Relationship Id="rId1" Type="http://schemas.openxmlformats.org/officeDocument/2006/relationships/theme" Target="../theme/theme56.xml"/><Relationship Id="rId2" Type="http://schemas.openxmlformats.org/officeDocument/2006/relationships/image" Target="../media/image1.png"/><Relationship Id="rId3" Type="http://schemas.openxmlformats.org/officeDocument/2006/relationships/slideLayout" Target="../slideLayouts/slideLayout56.xml"/>
</Relationships>
</file>

<file path=ppt/slideMasters/_rels/slideMaster57.xml.rels><?xml version="1.0" encoding="UTF-8"?>
<Relationships xmlns="http://schemas.openxmlformats.org/package/2006/relationships"><Relationship Id="rId1" Type="http://schemas.openxmlformats.org/officeDocument/2006/relationships/theme" Target="../theme/theme57.xml"/><Relationship Id="rId2" Type="http://schemas.openxmlformats.org/officeDocument/2006/relationships/image" Target="../media/image1.png"/><Relationship Id="rId3" Type="http://schemas.openxmlformats.org/officeDocument/2006/relationships/slideLayout" Target="../slideLayouts/slideLayout57.xml"/>
</Relationships>
</file>

<file path=ppt/slideMasters/_rels/slideMaster58.xml.rels><?xml version="1.0" encoding="UTF-8"?>
<Relationships xmlns="http://schemas.openxmlformats.org/package/2006/relationships"><Relationship Id="rId1" Type="http://schemas.openxmlformats.org/officeDocument/2006/relationships/theme" Target="../theme/theme58.xml"/><Relationship Id="rId2" Type="http://schemas.openxmlformats.org/officeDocument/2006/relationships/image" Target="../media/image1.png"/><Relationship Id="rId3" Type="http://schemas.openxmlformats.org/officeDocument/2006/relationships/slideLayout" Target="../slideLayouts/slideLayout58.xml"/>
</Relationships>
</file>

<file path=ppt/slideMasters/_rels/slideMaster59.xml.rels><?xml version="1.0" encoding="UTF-8"?>
<Relationships xmlns="http://schemas.openxmlformats.org/package/2006/relationships"><Relationship Id="rId1" Type="http://schemas.openxmlformats.org/officeDocument/2006/relationships/theme" Target="../theme/theme59.xml"/><Relationship Id="rId2" Type="http://schemas.openxmlformats.org/officeDocument/2006/relationships/image" Target="../media/image1.png"/><Relationship Id="rId3" Type="http://schemas.openxmlformats.org/officeDocument/2006/relationships/slideLayout" Target="../slideLayouts/slideLayout59.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6.xml"/>
</Relationships>
</file>

<file path=ppt/slideMasters/_rels/slideMaster60.xml.rels><?xml version="1.0" encoding="UTF-8"?>
<Relationships xmlns="http://schemas.openxmlformats.org/package/2006/relationships"><Relationship Id="rId1" Type="http://schemas.openxmlformats.org/officeDocument/2006/relationships/theme" Target="../theme/theme60.xml"/><Relationship Id="rId2" Type="http://schemas.openxmlformats.org/officeDocument/2006/relationships/image" Target="../media/image1.png"/><Relationship Id="rId3" Type="http://schemas.openxmlformats.org/officeDocument/2006/relationships/slideLayout" Target="../slideLayouts/slideLayout60.xml"/>
</Relationships>
</file>

<file path=ppt/slideMasters/_rels/slideMaster61.xml.rels><?xml version="1.0" encoding="UTF-8"?>
<Relationships xmlns="http://schemas.openxmlformats.org/package/2006/relationships"><Relationship Id="rId1" Type="http://schemas.openxmlformats.org/officeDocument/2006/relationships/theme" Target="../theme/theme61.xml"/><Relationship Id="rId2" Type="http://schemas.openxmlformats.org/officeDocument/2006/relationships/image" Target="../media/image1.png"/><Relationship Id="rId3" Type="http://schemas.openxmlformats.org/officeDocument/2006/relationships/slideLayout" Target="../slideLayouts/slideLayout61.xml"/>
</Relationships>
</file>

<file path=ppt/slideMasters/_rels/slideMaster62.xml.rels><?xml version="1.0" encoding="UTF-8"?>
<Relationships xmlns="http://schemas.openxmlformats.org/package/2006/relationships"><Relationship Id="rId1" Type="http://schemas.openxmlformats.org/officeDocument/2006/relationships/theme" Target="../theme/theme62.xml"/><Relationship Id="rId2" Type="http://schemas.openxmlformats.org/officeDocument/2006/relationships/image" Target="../media/image1.png"/><Relationship Id="rId3" Type="http://schemas.openxmlformats.org/officeDocument/2006/relationships/slideLayout" Target="../slideLayouts/slideLayout62.xml"/>
</Relationships>
</file>

<file path=ppt/slideMasters/_rels/slideMaster63.xml.rels><?xml version="1.0" encoding="UTF-8"?>
<Relationships xmlns="http://schemas.openxmlformats.org/package/2006/relationships"><Relationship Id="rId1" Type="http://schemas.openxmlformats.org/officeDocument/2006/relationships/theme" Target="../theme/theme63.xml"/><Relationship Id="rId2" Type="http://schemas.openxmlformats.org/officeDocument/2006/relationships/image" Target="../media/image1.png"/><Relationship Id="rId3" Type="http://schemas.openxmlformats.org/officeDocument/2006/relationships/slideLayout" Target="../slideLayouts/slideLayout63.xml"/>
</Relationships>
</file>

<file path=ppt/slideMasters/_rels/slideMaster64.xml.rels><?xml version="1.0" encoding="UTF-8"?>
<Relationships xmlns="http://schemas.openxmlformats.org/package/2006/relationships"><Relationship Id="rId1" Type="http://schemas.openxmlformats.org/officeDocument/2006/relationships/theme" Target="../theme/theme64.xml"/><Relationship Id="rId2" Type="http://schemas.openxmlformats.org/officeDocument/2006/relationships/image" Target="../media/image1.png"/><Relationship Id="rId3" Type="http://schemas.openxmlformats.org/officeDocument/2006/relationships/slideLayout" Target="../slideLayouts/slideLayout64.xml"/>
</Relationships>
</file>

<file path=ppt/slideMasters/_rels/slideMaster65.xml.rels><?xml version="1.0" encoding="UTF-8"?>
<Relationships xmlns="http://schemas.openxmlformats.org/package/2006/relationships"><Relationship Id="rId1" Type="http://schemas.openxmlformats.org/officeDocument/2006/relationships/theme" Target="../theme/theme65.xml"/><Relationship Id="rId2" Type="http://schemas.openxmlformats.org/officeDocument/2006/relationships/image" Target="../media/image1.png"/><Relationship Id="rId3" Type="http://schemas.openxmlformats.org/officeDocument/2006/relationships/slideLayout" Target="../slideLayouts/slideLayout65.xml"/>
</Relationships>
</file>

<file path=ppt/slideMasters/_rels/slideMaster66.xml.rels><?xml version="1.0" encoding="UTF-8"?>
<Relationships xmlns="http://schemas.openxmlformats.org/package/2006/relationships"><Relationship Id="rId1" Type="http://schemas.openxmlformats.org/officeDocument/2006/relationships/theme" Target="../theme/theme66.xml"/><Relationship Id="rId2" Type="http://schemas.openxmlformats.org/officeDocument/2006/relationships/image" Target="../media/image1.png"/><Relationship Id="rId3" Type="http://schemas.openxmlformats.org/officeDocument/2006/relationships/slideLayout" Target="../slideLayouts/slideLayout66.xml"/>
</Relationships>
</file>

<file path=ppt/slideMasters/_rels/slideMaster67.xml.rels><?xml version="1.0" encoding="UTF-8"?>
<Relationships xmlns="http://schemas.openxmlformats.org/package/2006/relationships"><Relationship Id="rId1" Type="http://schemas.openxmlformats.org/officeDocument/2006/relationships/theme" Target="../theme/theme67.xml"/><Relationship Id="rId2" Type="http://schemas.openxmlformats.org/officeDocument/2006/relationships/image" Target="../media/image1.png"/><Relationship Id="rId3" Type="http://schemas.openxmlformats.org/officeDocument/2006/relationships/slideLayout" Target="../slideLayouts/slideLayout67.xml"/>
</Relationships>
</file>

<file path=ppt/slideMasters/_rels/slideMaster68.xml.rels><?xml version="1.0" encoding="UTF-8"?>
<Relationships xmlns="http://schemas.openxmlformats.org/package/2006/relationships"><Relationship Id="rId1" Type="http://schemas.openxmlformats.org/officeDocument/2006/relationships/theme" Target="../theme/theme68.xml"/><Relationship Id="rId2" Type="http://schemas.openxmlformats.org/officeDocument/2006/relationships/image" Target="../media/image1.png"/><Relationship Id="rId3" Type="http://schemas.openxmlformats.org/officeDocument/2006/relationships/slideLayout" Target="../slideLayouts/slideLayout68.xml"/>
</Relationships>
</file>

<file path=ppt/slideMasters/_rels/slideMaster69.xml.rels><?xml version="1.0" encoding="UTF-8"?>
<Relationships xmlns="http://schemas.openxmlformats.org/package/2006/relationships"><Relationship Id="rId1" Type="http://schemas.openxmlformats.org/officeDocument/2006/relationships/theme" Target="../theme/theme69.xml"/><Relationship Id="rId2" Type="http://schemas.openxmlformats.org/officeDocument/2006/relationships/image" Target="../media/image1.png"/><Relationship Id="rId3" Type="http://schemas.openxmlformats.org/officeDocument/2006/relationships/slideLayout" Target="../slideLayouts/slideLayout69.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7.xml"/>
</Relationships>
</file>

<file path=ppt/slideMasters/_rels/slideMaster70.xml.rels><?xml version="1.0" encoding="UTF-8"?>
<Relationships xmlns="http://schemas.openxmlformats.org/package/2006/relationships"><Relationship Id="rId1" Type="http://schemas.openxmlformats.org/officeDocument/2006/relationships/theme" Target="../theme/theme70.xml"/><Relationship Id="rId2" Type="http://schemas.openxmlformats.org/officeDocument/2006/relationships/image" Target="../media/image1.png"/><Relationship Id="rId3" Type="http://schemas.openxmlformats.org/officeDocument/2006/relationships/slideLayout" Target="../slideLayouts/slideLayout70.xml"/>
</Relationships>
</file>

<file path=ppt/slideMasters/_rels/slideMaster71.xml.rels><?xml version="1.0" encoding="UTF-8"?>
<Relationships xmlns="http://schemas.openxmlformats.org/package/2006/relationships"><Relationship Id="rId1" Type="http://schemas.openxmlformats.org/officeDocument/2006/relationships/theme" Target="../theme/theme71.xml"/><Relationship Id="rId2" Type="http://schemas.openxmlformats.org/officeDocument/2006/relationships/image" Target="../media/image1.png"/><Relationship Id="rId3" Type="http://schemas.openxmlformats.org/officeDocument/2006/relationships/slideLayout" Target="../slideLayouts/slideLayout71.xml"/>
</Relationships>
</file>

<file path=ppt/slideMasters/_rels/slideMaster72.xml.rels><?xml version="1.0" encoding="UTF-8"?>
<Relationships xmlns="http://schemas.openxmlformats.org/package/2006/relationships"><Relationship Id="rId1" Type="http://schemas.openxmlformats.org/officeDocument/2006/relationships/theme" Target="../theme/theme72.xml"/><Relationship Id="rId2" Type="http://schemas.openxmlformats.org/officeDocument/2006/relationships/image" Target="../media/image1.png"/><Relationship Id="rId3" Type="http://schemas.openxmlformats.org/officeDocument/2006/relationships/slideLayout" Target="../slideLayouts/slideLayout72.xml"/>
</Relationships>
</file>

<file path=ppt/slideMasters/_rels/slideMaster73.xml.rels><?xml version="1.0" encoding="UTF-8"?>
<Relationships xmlns="http://schemas.openxmlformats.org/package/2006/relationships"><Relationship Id="rId1" Type="http://schemas.openxmlformats.org/officeDocument/2006/relationships/theme" Target="../theme/theme7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73.xml"/>
</Relationships>
</file>

<file path=ppt/slideMasters/_rels/slideMaster74.xml.rels><?xml version="1.0" encoding="UTF-8"?>
<Relationships xmlns="http://schemas.openxmlformats.org/package/2006/relationships"><Relationship Id="rId1" Type="http://schemas.openxmlformats.org/officeDocument/2006/relationships/theme" Target="../theme/theme7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74.xml"/>
</Relationships>
</file>

<file path=ppt/slideMasters/_rels/slideMaster75.xml.rels><?xml version="1.0" encoding="UTF-8"?>
<Relationships xmlns="http://schemas.openxmlformats.org/package/2006/relationships"><Relationship Id="rId1" Type="http://schemas.openxmlformats.org/officeDocument/2006/relationships/theme" Target="../theme/theme7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75.xml"/>
</Relationships>
</file>

<file path=ppt/slideMasters/_rels/slideMaster76.xml.rels><?xml version="1.0" encoding="UTF-8"?>
<Relationships xmlns="http://schemas.openxmlformats.org/package/2006/relationships"><Relationship Id="rId1" Type="http://schemas.openxmlformats.org/officeDocument/2006/relationships/theme" Target="../theme/theme7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76.xml"/>
</Relationships>
</file>

<file path=ppt/slideMasters/_rels/slideMaster77.xml.rels><?xml version="1.0" encoding="UTF-8"?>
<Relationships xmlns="http://schemas.openxmlformats.org/package/2006/relationships"><Relationship Id="rId1" Type="http://schemas.openxmlformats.org/officeDocument/2006/relationships/theme" Target="../theme/theme7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77.xml"/>
</Relationships>
</file>

<file path=ppt/slideMasters/_rels/slideMaster78.xml.rels><?xml version="1.0" encoding="UTF-8"?>
<Relationships xmlns="http://schemas.openxmlformats.org/package/2006/relationships"><Relationship Id="rId1" Type="http://schemas.openxmlformats.org/officeDocument/2006/relationships/theme" Target="../theme/theme7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78.xml"/>
</Relationships>
</file>

<file path=ppt/slideMasters/_rels/slideMaster79.xml.rels><?xml version="1.0" encoding="UTF-8"?>
<Relationships xmlns="http://schemas.openxmlformats.org/package/2006/relationships"><Relationship Id="rId1" Type="http://schemas.openxmlformats.org/officeDocument/2006/relationships/theme" Target="../theme/theme7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79.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8.xml"/>
</Relationships>
</file>

<file path=ppt/slideMasters/_rels/slideMaster80.xml.rels><?xml version="1.0" encoding="UTF-8"?>
<Relationships xmlns="http://schemas.openxmlformats.org/package/2006/relationships"><Relationship Id="rId1" Type="http://schemas.openxmlformats.org/officeDocument/2006/relationships/theme" Target="../theme/theme80.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80.xml"/>
</Relationships>
</file>

<file path=ppt/slideMasters/_rels/slideMaster81.xml.rels><?xml version="1.0" encoding="UTF-8"?>
<Relationships xmlns="http://schemas.openxmlformats.org/package/2006/relationships"><Relationship Id="rId1" Type="http://schemas.openxmlformats.org/officeDocument/2006/relationships/theme" Target="../theme/theme8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81.xml"/>
</Relationships>
</file>

<file path=ppt/slideMasters/_rels/slideMaster82.xml.rels><?xml version="1.0" encoding="UTF-8"?>
<Relationships xmlns="http://schemas.openxmlformats.org/package/2006/relationships"><Relationship Id="rId1" Type="http://schemas.openxmlformats.org/officeDocument/2006/relationships/theme" Target="../theme/theme8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82.xml"/>
</Relationships>
</file>

<file path=ppt/slideMasters/_rels/slideMaster83.xml.rels><?xml version="1.0" encoding="UTF-8"?>
<Relationships xmlns="http://schemas.openxmlformats.org/package/2006/relationships"><Relationship Id="rId1" Type="http://schemas.openxmlformats.org/officeDocument/2006/relationships/theme" Target="../theme/theme8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83.xml"/>
</Relationships>
</file>

<file path=ppt/slideMasters/_rels/slideMaster84.xml.rels><?xml version="1.0" encoding="UTF-8"?>
<Relationships xmlns="http://schemas.openxmlformats.org/package/2006/relationships"><Relationship Id="rId1" Type="http://schemas.openxmlformats.org/officeDocument/2006/relationships/theme" Target="../theme/theme8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84.xml"/>
</Relationships>
</file>

<file path=ppt/slideMasters/_rels/slideMaster85.xml.rels><?xml version="1.0" encoding="UTF-8"?>
<Relationships xmlns="http://schemas.openxmlformats.org/package/2006/relationships"><Relationship Id="rId1" Type="http://schemas.openxmlformats.org/officeDocument/2006/relationships/theme" Target="../theme/theme85.xml"/><Relationship Id="rId2" Type="http://schemas.openxmlformats.org/officeDocument/2006/relationships/image" Target="../media/image1.png"/><Relationship Id="rId3" Type="http://schemas.openxmlformats.org/officeDocument/2006/relationships/slideLayout" Target="../slideLayouts/slideLayout85.xml"/>
</Relationships>
</file>

<file path=ppt/slideMasters/_rels/slideMaster86.xml.rels><?xml version="1.0" encoding="UTF-8"?>
<Relationships xmlns="http://schemas.openxmlformats.org/package/2006/relationships"><Relationship Id="rId1" Type="http://schemas.openxmlformats.org/officeDocument/2006/relationships/theme" Target="../theme/theme86.xml"/><Relationship Id="rId2" Type="http://schemas.openxmlformats.org/officeDocument/2006/relationships/image" Target="../media/image1.png"/><Relationship Id="rId3" Type="http://schemas.openxmlformats.org/officeDocument/2006/relationships/slideLayout" Target="../slideLayouts/slideLayout86.xml"/>
</Relationships>
</file>

<file path=ppt/slideMasters/_rels/slideMaster87.xml.rels><?xml version="1.0" encoding="UTF-8"?>
<Relationships xmlns="http://schemas.openxmlformats.org/package/2006/relationships"><Relationship Id="rId1" Type="http://schemas.openxmlformats.org/officeDocument/2006/relationships/theme" Target="../theme/theme87.xml"/><Relationship Id="rId2" Type="http://schemas.openxmlformats.org/officeDocument/2006/relationships/image" Target="../media/image1.png"/><Relationship Id="rId3" Type="http://schemas.openxmlformats.org/officeDocument/2006/relationships/slideLayout" Target="../slideLayouts/slideLayout87.xml"/>
</Relationships>
</file>

<file path=ppt/slideMasters/_rels/slideMaster88.xml.rels><?xml version="1.0" encoding="UTF-8"?>
<Relationships xmlns="http://schemas.openxmlformats.org/package/2006/relationships"><Relationship Id="rId1" Type="http://schemas.openxmlformats.org/officeDocument/2006/relationships/theme" Target="../theme/theme88.xml"/><Relationship Id="rId2" Type="http://schemas.openxmlformats.org/officeDocument/2006/relationships/image" Target="../media/image1.png"/><Relationship Id="rId3" Type="http://schemas.openxmlformats.org/officeDocument/2006/relationships/slideLayout" Target="../slideLayouts/slideLayout88.xml"/>
</Relationships>
</file>

<file path=ppt/slideMasters/_rels/slideMaster89.xml.rels><?xml version="1.0" encoding="UTF-8"?>
<Relationships xmlns="http://schemas.openxmlformats.org/package/2006/relationships"><Relationship Id="rId1" Type="http://schemas.openxmlformats.org/officeDocument/2006/relationships/theme" Target="../theme/theme89.xml"/><Relationship Id="rId2" Type="http://schemas.openxmlformats.org/officeDocument/2006/relationships/image" Target="../media/image1.png"/><Relationship Id="rId3" Type="http://schemas.openxmlformats.org/officeDocument/2006/relationships/slideLayout" Target="../slideLayouts/slideLayout89.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9.xml"/>
</Relationships>
</file>

<file path=ppt/slideMasters/_rels/slideMaster90.xml.rels><?xml version="1.0" encoding="UTF-8"?>
<Relationships xmlns="http://schemas.openxmlformats.org/package/2006/relationships"><Relationship Id="rId1" Type="http://schemas.openxmlformats.org/officeDocument/2006/relationships/theme" Target="../theme/theme90.xml"/><Relationship Id="rId2" Type="http://schemas.openxmlformats.org/officeDocument/2006/relationships/image" Target="../media/image1.png"/><Relationship Id="rId3" Type="http://schemas.openxmlformats.org/officeDocument/2006/relationships/slideLayout" Target="../slideLayouts/slideLayout90.xml"/>
</Relationships>
</file>

<file path=ppt/slideMasters/_rels/slideMaster91.xml.rels><?xml version="1.0" encoding="UTF-8"?>
<Relationships xmlns="http://schemas.openxmlformats.org/package/2006/relationships"><Relationship Id="rId1" Type="http://schemas.openxmlformats.org/officeDocument/2006/relationships/theme" Target="../theme/theme91.xml"/><Relationship Id="rId2" Type="http://schemas.openxmlformats.org/officeDocument/2006/relationships/image" Target="../media/image1.png"/><Relationship Id="rId3" Type="http://schemas.openxmlformats.org/officeDocument/2006/relationships/slideLayout" Target="../slideLayouts/slideLayout91.xml"/>
</Relationships>
</file>

<file path=ppt/slideMasters/_rels/slideMaster92.xml.rels><?xml version="1.0" encoding="UTF-8"?>
<Relationships xmlns="http://schemas.openxmlformats.org/package/2006/relationships"><Relationship Id="rId1" Type="http://schemas.openxmlformats.org/officeDocument/2006/relationships/theme" Target="../theme/theme92.xml"/><Relationship Id="rId2" Type="http://schemas.openxmlformats.org/officeDocument/2006/relationships/image" Target="../media/image1.png"/><Relationship Id="rId3" Type="http://schemas.openxmlformats.org/officeDocument/2006/relationships/slideLayout" Target="../slideLayouts/slideLayout92.xml"/>
</Relationships>
</file>

<file path=ppt/slideMasters/_rels/slideMaster93.xml.rels><?xml version="1.0" encoding="UTF-8"?>
<Relationships xmlns="http://schemas.openxmlformats.org/package/2006/relationships"><Relationship Id="rId1" Type="http://schemas.openxmlformats.org/officeDocument/2006/relationships/theme" Target="../theme/theme93.xml"/><Relationship Id="rId2" Type="http://schemas.openxmlformats.org/officeDocument/2006/relationships/image" Target="../media/image1.png"/><Relationship Id="rId3" Type="http://schemas.openxmlformats.org/officeDocument/2006/relationships/slideLayout" Target="../slideLayouts/slideLayout93.xml"/>
</Relationships>
</file>

<file path=ppt/slideMasters/_rels/slideMaster94.xml.rels><?xml version="1.0" encoding="UTF-8"?>
<Relationships xmlns="http://schemas.openxmlformats.org/package/2006/relationships"><Relationship Id="rId1" Type="http://schemas.openxmlformats.org/officeDocument/2006/relationships/theme" Target="../theme/theme94.xml"/><Relationship Id="rId2" Type="http://schemas.openxmlformats.org/officeDocument/2006/relationships/image" Target="../media/image1.png"/><Relationship Id="rId3" Type="http://schemas.openxmlformats.org/officeDocument/2006/relationships/slideLayout" Target="../slideLayouts/slideLayout94.xml"/>
</Relationships>
</file>

<file path=ppt/slideMasters/_rels/slideMaster95.xml.rels><?xml version="1.0" encoding="UTF-8"?>
<Relationships xmlns="http://schemas.openxmlformats.org/package/2006/relationships"><Relationship Id="rId1" Type="http://schemas.openxmlformats.org/officeDocument/2006/relationships/theme" Target="../theme/theme95.xml"/><Relationship Id="rId2" Type="http://schemas.openxmlformats.org/officeDocument/2006/relationships/image" Target="../media/image1.png"/><Relationship Id="rId3" Type="http://schemas.openxmlformats.org/officeDocument/2006/relationships/slideLayout" Target="../slideLayouts/slideLayout95.xml"/>
</Relationships>
</file>

<file path=ppt/slideMasters/_rels/slideMaster96.xml.rels><?xml version="1.0" encoding="UTF-8"?>
<Relationships xmlns="http://schemas.openxmlformats.org/package/2006/relationships"><Relationship Id="rId1" Type="http://schemas.openxmlformats.org/officeDocument/2006/relationships/theme" Target="../theme/theme96.xml"/><Relationship Id="rId2" Type="http://schemas.openxmlformats.org/officeDocument/2006/relationships/image" Target="../media/image1.png"/><Relationship Id="rId3" Type="http://schemas.openxmlformats.org/officeDocument/2006/relationships/slideLayout" Target="../slideLayouts/slideLayout96.xml"/>
</Relationships>
</file>

<file path=ppt/slideMasters/_rels/slideMaster97.xml.rels><?xml version="1.0" encoding="UTF-8"?>
<Relationships xmlns="http://schemas.openxmlformats.org/package/2006/relationships"><Relationship Id="rId1" Type="http://schemas.openxmlformats.org/officeDocument/2006/relationships/theme" Target="../theme/theme9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97.xml"/>
</Relationships>
</file>

<file path=ppt/slideMasters/_rels/slideMaster98.xml.rels><?xml version="1.0" encoding="UTF-8"?>
<Relationships xmlns="http://schemas.openxmlformats.org/package/2006/relationships"><Relationship Id="rId1" Type="http://schemas.openxmlformats.org/officeDocument/2006/relationships/theme" Target="../theme/theme9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98.xml"/>
</Relationships>
</file>

<file path=ppt/slideMasters/_rels/slideMaster99.xml.rels><?xml version="1.0" encoding="UTF-8"?>
<Relationships xmlns="http://schemas.openxmlformats.org/package/2006/relationships"><Relationship Id="rId1" Type="http://schemas.openxmlformats.org/officeDocument/2006/relationships/theme" Target="../theme/theme9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9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1" name="Picture 4" descr=""/>
          <p:cNvPicPr/>
          <p:nvPr/>
        </p:nvPicPr>
        <p:blipFill>
          <a:blip r:embed="rId3"/>
          <a:stretch/>
        </p:blipFill>
        <p:spPr>
          <a:xfrm>
            <a:off x="0" y="0"/>
            <a:ext cx="9158040" cy="6856200"/>
          </a:xfrm>
          <a:prstGeom prst="rect">
            <a:avLst/>
          </a:prstGeom>
          <a:ln w="0">
            <a:noFill/>
          </a:ln>
        </p:spPr>
      </p:pic>
      <p:sp>
        <p:nvSpPr>
          <p:cNvPr id="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67" name="Picture 4" descr=""/>
          <p:cNvPicPr/>
          <p:nvPr/>
        </p:nvPicPr>
        <p:blipFill>
          <a:blip r:embed="rId3"/>
          <a:stretch/>
        </p:blipFill>
        <p:spPr>
          <a:xfrm>
            <a:off x="0" y="0"/>
            <a:ext cx="9158040" cy="6856200"/>
          </a:xfrm>
          <a:prstGeom prst="rect">
            <a:avLst/>
          </a:prstGeom>
          <a:ln w="0">
            <a:noFill/>
          </a:ln>
        </p:spPr>
      </p:pic>
      <p:sp>
        <p:nvSpPr>
          <p:cNvPr id="6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9"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0"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7" r:id="rId4"/>
  </p:sldLayoutIdLst>
</p:sldMaster>
</file>

<file path=ppt/slideMasters/slideMaster10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1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616" name="Picture 4" descr=""/>
          <p:cNvPicPr/>
          <p:nvPr/>
        </p:nvPicPr>
        <p:blipFill>
          <a:blip r:embed="rId3"/>
          <a:stretch/>
        </p:blipFill>
        <p:spPr>
          <a:xfrm>
            <a:off x="0" y="0"/>
            <a:ext cx="9158040" cy="6856200"/>
          </a:xfrm>
          <a:prstGeom prst="rect">
            <a:avLst/>
          </a:prstGeom>
          <a:ln w="0">
            <a:noFill/>
          </a:ln>
        </p:spPr>
      </p:pic>
      <p:sp>
        <p:nvSpPr>
          <p:cNvPr id="617"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18"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19"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47" r:id="rId4"/>
  </p:sldLayoutIdLst>
</p:sldMaster>
</file>

<file path=ppt/slideMasters/slideMaster10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2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624" name="Picture 4" descr=""/>
          <p:cNvPicPr/>
          <p:nvPr/>
        </p:nvPicPr>
        <p:blipFill>
          <a:blip r:embed="rId3"/>
          <a:stretch/>
        </p:blipFill>
        <p:spPr>
          <a:xfrm>
            <a:off x="0" y="0"/>
            <a:ext cx="9158040" cy="6856200"/>
          </a:xfrm>
          <a:prstGeom prst="rect">
            <a:avLst/>
          </a:prstGeom>
          <a:ln w="0">
            <a:noFill/>
          </a:ln>
        </p:spPr>
      </p:pic>
      <p:sp>
        <p:nvSpPr>
          <p:cNvPr id="62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26"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27"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28"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29"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49" r:id="rId4"/>
  </p:sldLayoutIdLst>
</p:sldMaster>
</file>

<file path=ppt/slideMasters/slideMaster10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3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636" name="Picture 4" descr=""/>
          <p:cNvPicPr/>
          <p:nvPr/>
        </p:nvPicPr>
        <p:blipFill>
          <a:blip r:embed="rId3"/>
          <a:stretch/>
        </p:blipFill>
        <p:spPr>
          <a:xfrm>
            <a:off x="0" y="0"/>
            <a:ext cx="9158040" cy="6856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51" r:id="rId4"/>
  </p:sldLayoutIdLst>
</p:sldMaster>
</file>

<file path=ppt/slideMasters/slideMaster10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3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638" name="Picture 4" descr=""/>
          <p:cNvPicPr/>
          <p:nvPr/>
        </p:nvPicPr>
        <p:blipFill>
          <a:blip r:embed="rId3"/>
          <a:stretch/>
        </p:blipFill>
        <p:spPr>
          <a:xfrm>
            <a:off x="0" y="0"/>
            <a:ext cx="9158040" cy="6856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53" r:id="rId4"/>
  </p:sldLayoutIdLst>
</p:sldMaster>
</file>

<file path=ppt/slideMasters/slideMaster10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39"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640" name="Picture 4" descr=""/>
          <p:cNvPicPr/>
          <p:nvPr/>
        </p:nvPicPr>
        <p:blipFill>
          <a:blip r:embed="rId3"/>
          <a:stretch/>
        </p:blipFill>
        <p:spPr>
          <a:xfrm>
            <a:off x="0" y="0"/>
            <a:ext cx="9158040" cy="6856200"/>
          </a:xfrm>
          <a:prstGeom prst="rect">
            <a:avLst/>
          </a:prstGeom>
          <a:ln w="0">
            <a:noFill/>
          </a:ln>
        </p:spPr>
      </p:pic>
      <p:sp>
        <p:nvSpPr>
          <p:cNvPr id="641"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42"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55" r:id="rId4"/>
  </p:sldLayoutIdLst>
</p:sldMaster>
</file>

<file path=ppt/slideMasters/slideMaster10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4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646" name="Picture 4" descr=""/>
          <p:cNvPicPr/>
          <p:nvPr/>
        </p:nvPicPr>
        <p:blipFill>
          <a:blip r:embed="rId3"/>
          <a:stretch/>
        </p:blipFill>
        <p:spPr>
          <a:xfrm>
            <a:off x="0" y="0"/>
            <a:ext cx="9158040" cy="6856200"/>
          </a:xfrm>
          <a:prstGeom prst="rect">
            <a:avLst/>
          </a:prstGeom>
          <a:ln w="0">
            <a:noFill/>
          </a:ln>
        </p:spPr>
      </p:pic>
      <p:sp>
        <p:nvSpPr>
          <p:cNvPr id="647"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48"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57" r:id="rId4"/>
  </p:sldLayoutIdLst>
</p:sldMaster>
</file>

<file path=ppt/slideMasters/slideMaster10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51"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652" name="Picture 4" descr=""/>
          <p:cNvPicPr/>
          <p:nvPr/>
        </p:nvPicPr>
        <p:blipFill>
          <a:blip r:embed="rId3"/>
          <a:stretch/>
        </p:blipFill>
        <p:spPr>
          <a:xfrm>
            <a:off x="0" y="0"/>
            <a:ext cx="9158040" cy="6856200"/>
          </a:xfrm>
          <a:prstGeom prst="rect">
            <a:avLst/>
          </a:prstGeom>
          <a:ln w="0">
            <a:noFill/>
          </a:ln>
        </p:spPr>
      </p:pic>
      <p:sp>
        <p:nvSpPr>
          <p:cNvPr id="653"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54"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55"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59" r:id="rId4"/>
  </p:sldLayoutIdLst>
</p:sldMaster>
</file>

<file path=ppt/slideMasters/slideMaster10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59"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660" name="Picture 4" descr=""/>
          <p:cNvPicPr/>
          <p:nvPr/>
        </p:nvPicPr>
        <p:blipFill>
          <a:blip r:embed="rId3"/>
          <a:stretch/>
        </p:blipFill>
        <p:spPr>
          <a:xfrm>
            <a:off x="0" y="0"/>
            <a:ext cx="9158040" cy="6856200"/>
          </a:xfrm>
          <a:prstGeom prst="rect">
            <a:avLst/>
          </a:prstGeom>
          <a:ln w="0">
            <a:noFill/>
          </a:ln>
        </p:spPr>
      </p:pic>
      <p:sp>
        <p:nvSpPr>
          <p:cNvPr id="661"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61" r:id="rId4"/>
  </p:sldLayoutIdLst>
</p:sldMaster>
</file>

<file path=ppt/slideMasters/slideMaster10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6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664" name="Picture 4" descr=""/>
          <p:cNvPicPr/>
          <p:nvPr/>
        </p:nvPicPr>
        <p:blipFill>
          <a:blip r:embed="rId3"/>
          <a:stretch/>
        </p:blipFill>
        <p:spPr>
          <a:xfrm>
            <a:off x="0" y="0"/>
            <a:ext cx="9158040" cy="6856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63" r:id="rId4"/>
  </p:sldLayoutIdLst>
</p:sldMaster>
</file>

<file path=ppt/slideMasters/slideMaster10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6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66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67"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68"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69"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65" r:id="rId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4"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75" name="Picture 4" descr=""/>
          <p:cNvPicPr/>
          <p:nvPr/>
        </p:nvPicPr>
        <p:blipFill>
          <a:blip r:embed="rId3"/>
          <a:stretch/>
        </p:blipFill>
        <p:spPr>
          <a:xfrm>
            <a:off x="0" y="0"/>
            <a:ext cx="9158040" cy="6856200"/>
          </a:xfrm>
          <a:prstGeom prst="rect">
            <a:avLst/>
          </a:prstGeom>
          <a:ln w="0">
            <a:noFill/>
          </a:ln>
        </p:spPr>
      </p:pic>
      <p:sp>
        <p:nvSpPr>
          <p:cNvPr id="7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9" r:id="rId4"/>
  </p:sldLayoutIdLst>
</p:sldMaster>
</file>

<file path=ppt/slideMasters/slideMaster1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74"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67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76"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77"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78"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67" r:id="rId3"/>
  </p:sldLayoutIdLst>
</p:sldMaster>
</file>

<file path=ppt/slideMasters/slideMaster1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8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68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85"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86"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69" r:id="rId3"/>
  </p:sldLayoutIdLst>
</p:sldMaster>
</file>

<file path=ppt/slideMasters/slideMaster1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90"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691"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92"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93"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94"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95"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71" r:id="rId3"/>
  </p:sldLayoutIdLst>
</p:sldMaster>
</file>

<file path=ppt/slideMasters/slideMaster1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01"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873" r:id="rId3"/>
  </p:sldLayoutIdLst>
</p:sldMaster>
</file>

<file path=ppt/slideMasters/slideMaster1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02"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875" r:id="rId3"/>
  </p:sldLayoutIdLst>
</p:sldMaster>
</file>

<file path=ppt/slideMasters/slideMaster1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0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0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05"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77" r:id="rId3"/>
  </p:sldLayoutIdLst>
</p:sldMaster>
</file>

<file path=ppt/slideMasters/slideMaster1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0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0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10"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79" r:id="rId3"/>
  </p:sldLayoutIdLst>
</p:sldMaster>
</file>

<file path=ppt/slideMasters/slideMaster1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1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1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15"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16"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81" r:id="rId3"/>
  </p:sldLayoutIdLst>
</p:sldMaster>
</file>

<file path=ppt/slideMasters/slideMaster1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20"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21"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83" r:id="rId3"/>
  </p:sldLayoutIdLst>
</p:sldMaster>
</file>

<file path=ppt/slideMasters/slideMaster1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2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885" r:id="rId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79" name="Picture 4" descr=""/>
          <p:cNvPicPr/>
          <p:nvPr/>
        </p:nvPicPr>
        <p:blipFill>
          <a:blip r:embed="rId3"/>
          <a:stretch/>
        </p:blipFill>
        <p:spPr>
          <a:xfrm>
            <a:off x="0" y="0"/>
            <a:ext cx="9158040" cy="6856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71" r:id="rId4"/>
  </p:sldLayoutIdLst>
</p:sldMaster>
</file>

<file path=ppt/slideMasters/slideMaster1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24"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2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26"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27"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28"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87" r:id="rId3"/>
  </p:sldLayoutIdLst>
</p:sldMaster>
</file>

<file path=ppt/slideMasters/slideMaster1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3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34"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35"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36"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37"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89" r:id="rId3"/>
  </p:sldLayoutIdLst>
</p:sldMaster>
</file>

<file path=ppt/slideMasters/slideMaster1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42"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43"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44"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45"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46"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91" r:id="rId3"/>
  </p:sldLayoutIdLst>
</p:sldMaster>
</file>

<file path=ppt/slideMasters/slideMaster1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51"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52"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53"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54"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93" r:id="rId3"/>
  </p:sldLayoutIdLst>
</p:sldMaster>
</file>

<file path=ppt/slideMasters/slideMaster1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5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59"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60"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61"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62"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63"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95" r:id="rId3"/>
  </p:sldLayoutIdLst>
</p:sldMaster>
</file>

<file path=ppt/slideMasters/slideMaster1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69"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897" r:id="rId3"/>
  </p:sldLayoutIdLst>
</p:sldMaster>
</file>

<file path=ppt/slideMasters/slideMaster1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70"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899" r:id="rId3"/>
  </p:sldLayoutIdLst>
</p:sldMaster>
</file>

<file path=ppt/slideMasters/slideMaster1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71"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72"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73"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901" r:id="rId3"/>
  </p:sldLayoutIdLst>
</p:sldMaster>
</file>

<file path=ppt/slideMasters/slideMaster1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7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77"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78"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903" r:id="rId3"/>
  </p:sldLayoutIdLst>
</p:sldMaster>
</file>

<file path=ppt/slideMasters/slideMaster1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81"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82"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83"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84"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905" r:id="rId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0"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81"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2"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83"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84"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3" r:id="rId3"/>
  </p:sldLayoutIdLst>
</p:sldMaster>
</file>

<file path=ppt/slideMasters/slideMaster1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8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89"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907" r:id="rId3"/>
  </p:sldLayoutIdLst>
</p:sldMaster>
</file>

<file path=ppt/slideMasters/slideMaster1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91"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909" r:id="rId3"/>
  </p:sldLayoutIdLst>
</p:sldMaster>
</file>

<file path=ppt/slideMasters/slideMaster1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92"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793"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94"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95"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96"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911" r:id="rId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9"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9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91"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92"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93"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9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9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00"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01"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7" r:id="rId3"/>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0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0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07"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08"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09"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10"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9" r:id="rId3"/>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1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681" r:id="rId3"/>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1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683" r:id="rId3"/>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1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1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20"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5"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0"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11" name="Picture 4" descr=""/>
          <p:cNvPicPr/>
          <p:nvPr/>
        </p:nvPicPr>
        <p:blipFill>
          <a:blip r:embed="rId3"/>
          <a:stretch/>
        </p:blipFill>
        <p:spPr>
          <a:xfrm>
            <a:off x="0" y="0"/>
            <a:ext cx="9158040" cy="6856200"/>
          </a:xfrm>
          <a:prstGeom prst="rect">
            <a:avLst/>
          </a:prstGeom>
          <a:ln w="0">
            <a:noFill/>
          </a:ln>
        </p:spPr>
      </p:pic>
      <p:sp>
        <p:nvSpPr>
          <p:cNvPr id="1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3"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4"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5"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1" r:id="rId4"/>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2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2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25"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7" r:id="rId3"/>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2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2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30"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31"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9" r:id="rId3"/>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3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3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1" r:id="rId3"/>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3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693" r:id="rId3"/>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39"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4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41"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42"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43"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5" r:id="rId3"/>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4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49"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50"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51"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52"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7" r:id="rId3"/>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5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58"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59"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0"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1"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9" r:id="rId3"/>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6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67"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68"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9"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7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74"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75"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76"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77"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78"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3" r:id="rId3"/>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84"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705"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0"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21" name="Picture 4" descr=""/>
          <p:cNvPicPr/>
          <p:nvPr/>
        </p:nvPicPr>
        <p:blipFill>
          <a:blip r:embed="rId3"/>
          <a:stretch/>
        </p:blipFill>
        <p:spPr>
          <a:xfrm>
            <a:off x="0" y="0"/>
            <a:ext cx="9158040" cy="6856200"/>
          </a:xfrm>
          <a:prstGeom prst="rect">
            <a:avLst/>
          </a:prstGeom>
          <a:ln w="0">
            <a:noFill/>
          </a:ln>
        </p:spPr>
      </p:pic>
      <p:sp>
        <p:nvSpPr>
          <p:cNvPr id="2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3"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4"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5"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3" r:id="rId4"/>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8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707" r:id="rId3"/>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8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87"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88"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9" r:id="rId3"/>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91"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92"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93"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1" r:id="rId3"/>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9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197"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98"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99"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3" r:id="rId3"/>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0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204"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5" r:id="rId3"/>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0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717" r:id="rId3"/>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0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208"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09"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10"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11"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9" r:id="rId3"/>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1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17" name="Picture 4" descr=""/>
          <p:cNvPicPr/>
          <p:nvPr/>
        </p:nvPicPr>
        <p:blipFill>
          <a:blip r:embed="rId3"/>
          <a:stretch/>
        </p:blipFill>
        <p:spPr>
          <a:xfrm>
            <a:off x="0" y="0"/>
            <a:ext cx="9158040" cy="6856200"/>
          </a:xfrm>
          <a:prstGeom prst="rect">
            <a:avLst/>
          </a:prstGeom>
          <a:ln w="0">
            <a:noFill/>
          </a:ln>
        </p:spPr>
      </p:pic>
      <p:sp>
        <p:nvSpPr>
          <p:cNvPr id="21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19"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20"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21"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1" r:id="rId4"/>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2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27" name="Picture 4" descr=""/>
          <p:cNvPicPr/>
          <p:nvPr/>
        </p:nvPicPr>
        <p:blipFill>
          <a:blip r:embed="rId3"/>
          <a:stretch/>
        </p:blipFill>
        <p:spPr>
          <a:xfrm>
            <a:off x="0" y="0"/>
            <a:ext cx="9158040" cy="6856200"/>
          </a:xfrm>
          <a:prstGeom prst="rect">
            <a:avLst/>
          </a:prstGeom>
          <a:ln w="0">
            <a:noFill/>
          </a:ln>
        </p:spPr>
      </p:pic>
      <p:sp>
        <p:nvSpPr>
          <p:cNvPr id="22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29"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30"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31"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3" r:id="rId4"/>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3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37" name="Picture 4" descr=""/>
          <p:cNvPicPr/>
          <p:nvPr/>
        </p:nvPicPr>
        <p:blipFill>
          <a:blip r:embed="rId3"/>
          <a:stretch/>
        </p:blipFill>
        <p:spPr>
          <a:xfrm>
            <a:off x="0" y="0"/>
            <a:ext cx="9158040" cy="6856200"/>
          </a:xfrm>
          <a:prstGeom prst="rect">
            <a:avLst/>
          </a:prstGeom>
          <a:ln w="0">
            <a:noFill/>
          </a:ln>
        </p:spPr>
      </p:pic>
      <p:sp>
        <p:nvSpPr>
          <p:cNvPr id="23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39"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40"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41"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5" r:id="rId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0"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31" name="Picture 4" descr=""/>
          <p:cNvPicPr/>
          <p:nvPr/>
        </p:nvPicPr>
        <p:blipFill>
          <a:blip r:embed="rId3"/>
          <a:stretch/>
        </p:blipFill>
        <p:spPr>
          <a:xfrm>
            <a:off x="0" y="0"/>
            <a:ext cx="9158040" cy="6856200"/>
          </a:xfrm>
          <a:prstGeom prst="rect">
            <a:avLst/>
          </a:prstGeom>
          <a:ln w="0">
            <a:noFill/>
          </a:ln>
        </p:spPr>
      </p:pic>
      <p:sp>
        <p:nvSpPr>
          <p:cNvPr id="3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3"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4"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5" r:id="rId4"/>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4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47" name="Picture 4" descr=""/>
          <p:cNvPicPr/>
          <p:nvPr/>
        </p:nvPicPr>
        <p:blipFill>
          <a:blip r:embed="rId3"/>
          <a:stretch/>
        </p:blipFill>
        <p:spPr>
          <a:xfrm>
            <a:off x="0" y="0"/>
            <a:ext cx="9158040" cy="6856200"/>
          </a:xfrm>
          <a:prstGeom prst="rect">
            <a:avLst/>
          </a:prstGeom>
          <a:ln w="0">
            <a:noFill/>
          </a:ln>
        </p:spPr>
      </p:pic>
      <p:sp>
        <p:nvSpPr>
          <p:cNvPr id="24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49"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50"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4"/>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54"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55" name="Picture 4" descr=""/>
          <p:cNvPicPr/>
          <p:nvPr/>
        </p:nvPicPr>
        <p:blipFill>
          <a:blip r:embed="rId3"/>
          <a:stretch/>
        </p:blipFill>
        <p:spPr>
          <a:xfrm>
            <a:off x="0" y="0"/>
            <a:ext cx="9158040" cy="6856200"/>
          </a:xfrm>
          <a:prstGeom prst="rect">
            <a:avLst/>
          </a:prstGeom>
          <a:ln w="0">
            <a:noFill/>
          </a:ln>
        </p:spPr>
      </p:pic>
      <p:sp>
        <p:nvSpPr>
          <p:cNvPr id="25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57"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58"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59"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60"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9" r:id="rId4"/>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6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67" name="Picture 4" descr=""/>
          <p:cNvPicPr/>
          <p:nvPr/>
        </p:nvPicPr>
        <p:blipFill>
          <a:blip r:embed="rId3"/>
          <a:stretch/>
        </p:blipFill>
        <p:spPr>
          <a:xfrm>
            <a:off x="0" y="0"/>
            <a:ext cx="9158040" cy="6856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31" r:id="rId4"/>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6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69" name="Picture 4" descr=""/>
          <p:cNvPicPr/>
          <p:nvPr/>
        </p:nvPicPr>
        <p:blipFill>
          <a:blip r:embed="rId3"/>
          <a:stretch/>
        </p:blipFill>
        <p:spPr>
          <a:xfrm>
            <a:off x="0" y="0"/>
            <a:ext cx="9158040" cy="6856200"/>
          </a:xfrm>
          <a:prstGeom prst="rect">
            <a:avLst/>
          </a:prstGeom>
          <a:ln w="0">
            <a:noFill/>
          </a:ln>
        </p:spPr>
      </p:pic>
      <p:sp>
        <p:nvSpPr>
          <p:cNvPr id="2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27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33" r:id="rId4"/>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72"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73" name="Picture 4" descr=""/>
          <p:cNvPicPr/>
          <p:nvPr/>
        </p:nvPicPr>
        <p:blipFill>
          <a:blip r:embed="rId3"/>
          <a:stretch/>
        </p:blipFill>
        <p:spPr>
          <a:xfrm>
            <a:off x="0" y="0"/>
            <a:ext cx="9158040" cy="6856200"/>
          </a:xfrm>
          <a:prstGeom prst="rect">
            <a:avLst/>
          </a:prstGeom>
          <a:ln w="0">
            <a:noFill/>
          </a:ln>
        </p:spPr>
      </p:pic>
      <p:sp>
        <p:nvSpPr>
          <p:cNvPr id="27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75"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35" r:id="rId4"/>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7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79" name="Picture 4" descr=""/>
          <p:cNvPicPr/>
          <p:nvPr/>
        </p:nvPicPr>
        <p:blipFill>
          <a:blip r:embed="rId3"/>
          <a:stretch/>
        </p:blipFill>
        <p:spPr>
          <a:xfrm>
            <a:off x="0" y="0"/>
            <a:ext cx="9158040" cy="6856200"/>
          </a:xfrm>
          <a:prstGeom prst="rect">
            <a:avLst/>
          </a:prstGeom>
          <a:ln w="0">
            <a:noFill/>
          </a:ln>
        </p:spPr>
      </p:pic>
      <p:sp>
        <p:nvSpPr>
          <p:cNvPr id="28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81"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37" r:id="rId4"/>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84"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85" name="Picture 4" descr=""/>
          <p:cNvPicPr/>
          <p:nvPr/>
        </p:nvPicPr>
        <p:blipFill>
          <a:blip r:embed="rId3"/>
          <a:stretch/>
        </p:blipFill>
        <p:spPr>
          <a:xfrm>
            <a:off x="0" y="0"/>
            <a:ext cx="9158040" cy="6856200"/>
          </a:xfrm>
          <a:prstGeom prst="rect">
            <a:avLst/>
          </a:prstGeom>
          <a:ln w="0">
            <a:noFill/>
          </a:ln>
        </p:spPr>
      </p:pic>
      <p:sp>
        <p:nvSpPr>
          <p:cNvPr id="28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87"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88"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39" r:id="rId4"/>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92"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93" name="Picture 4" descr=""/>
          <p:cNvPicPr/>
          <p:nvPr/>
        </p:nvPicPr>
        <p:blipFill>
          <a:blip r:embed="rId3"/>
          <a:stretch/>
        </p:blipFill>
        <p:spPr>
          <a:xfrm>
            <a:off x="0" y="0"/>
            <a:ext cx="9158040" cy="6856200"/>
          </a:xfrm>
          <a:prstGeom prst="rect">
            <a:avLst/>
          </a:prstGeom>
          <a:ln w="0">
            <a:noFill/>
          </a:ln>
        </p:spPr>
      </p:pic>
      <p:sp>
        <p:nvSpPr>
          <p:cNvPr id="29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1" r:id="rId4"/>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9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297" name="Picture 4" descr=""/>
          <p:cNvPicPr/>
          <p:nvPr/>
        </p:nvPicPr>
        <p:blipFill>
          <a:blip r:embed="rId3"/>
          <a:stretch/>
        </p:blipFill>
        <p:spPr>
          <a:xfrm>
            <a:off x="0" y="0"/>
            <a:ext cx="9158040" cy="6856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43" r:id="rId4"/>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9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29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00"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01"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02"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5"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39" name="Picture 4" descr=""/>
          <p:cNvPicPr/>
          <p:nvPr/>
        </p:nvPicPr>
        <p:blipFill>
          <a:blip r:embed="rId3"/>
          <a:stretch/>
        </p:blipFill>
        <p:spPr>
          <a:xfrm>
            <a:off x="0" y="0"/>
            <a:ext cx="9158040" cy="6856200"/>
          </a:xfrm>
          <a:prstGeom prst="rect">
            <a:avLst/>
          </a:prstGeom>
          <a:ln w="0">
            <a:noFill/>
          </a:ln>
        </p:spPr>
      </p:pic>
      <p:sp>
        <p:nvSpPr>
          <p:cNvPr id="4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1"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2"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3"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4"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7" r:id="rId4"/>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0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0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09"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10"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11"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7" r:id="rId3"/>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1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17"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18"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19"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9" r:id="rId3"/>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2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2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25"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26"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27"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28"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51" r:id="rId3"/>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34"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753" r:id="rId3"/>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3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33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55" r:id="rId3"/>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3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3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40"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57" r:id="rId3"/>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4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4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45"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59" r:id="rId3"/>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4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4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50"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51"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61" r:id="rId3"/>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5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5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63" r:id="rId3"/>
  </p:sldLayoutIdLst>
</p:sldMaster>
</file>

<file path=ppt/slideMasters/slideMaster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5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765" r:id="rId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0"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51" name="Picture 4" descr=""/>
          <p:cNvPicPr/>
          <p:nvPr/>
        </p:nvPicPr>
        <p:blipFill>
          <a:blip r:embed="rId3"/>
          <a:stretch/>
        </p:blipFill>
        <p:spPr>
          <a:xfrm>
            <a:off x="0" y="0"/>
            <a:ext cx="9158040" cy="6856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59" r:id="rId4"/>
  </p:sldLayoutIdLst>
</p:sldMaster>
</file>

<file path=ppt/slideMasters/slideMaster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59"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6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61"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62"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63"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67" r:id="rId3"/>
  </p:sldLayoutIdLst>
</p:sldMaster>
</file>

<file path=ppt/slideMasters/slideMaster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6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69"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70"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71"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72"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69" r:id="rId3"/>
  </p:sldLayoutIdLst>
</p:sldMaster>
</file>

<file path=ppt/slideMasters/slideMaster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7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78"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79"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80"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81"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71" r:id="rId3"/>
  </p:sldLayoutIdLst>
</p:sldMaster>
</file>

<file path=ppt/slideMasters/slideMaster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8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87"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88"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89"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73" r:id="rId3"/>
  </p:sldLayoutIdLst>
</p:sldMaster>
</file>

<file path=ppt/slideMasters/slideMaster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9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394"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95"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96"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97"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98"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75" r:id="rId3"/>
  </p:sldLayoutIdLst>
</p:sldMaster>
</file>

<file path=ppt/slideMasters/slideMaster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04"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777" r:id="rId3"/>
  </p:sldLayoutIdLst>
</p:sldMaster>
</file>

<file path=ppt/slideMasters/slideMaster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0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779" r:id="rId3"/>
  </p:sldLayoutIdLst>
</p:sldMaster>
</file>

<file path=ppt/slideMasters/slideMaster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0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407"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08"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81" r:id="rId3"/>
  </p:sldLayoutIdLst>
</p:sldMaster>
</file>

<file path=ppt/slideMasters/slideMaster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1"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412"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13"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83" r:id="rId3"/>
  </p:sldLayoutIdLst>
</p:sldMaster>
</file>

<file path=ppt/slideMasters/slideMaster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417"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18"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19"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85" r:id="rId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2"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53" name="Picture 4" descr=""/>
          <p:cNvPicPr/>
          <p:nvPr/>
        </p:nvPicPr>
        <p:blipFill>
          <a:blip r:embed="rId3"/>
          <a:stretch/>
        </p:blipFill>
        <p:spPr>
          <a:xfrm>
            <a:off x="0" y="0"/>
            <a:ext cx="9158040" cy="6856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61" r:id="rId4"/>
  </p:sldLayoutIdLst>
</p:sldMaster>
</file>

<file path=ppt/slideMasters/slideMaster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2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424"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25"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87" r:id="rId3"/>
  </p:sldLayoutIdLst>
</p:sldMaster>
</file>

<file path=ppt/slideMasters/slideMaster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2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789" r:id="rId3"/>
  </p:sldLayoutIdLst>
</p:sldMaster>
</file>

<file path=ppt/slideMasters/slideMaster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28"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429"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30"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31"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32"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91" r:id="rId3"/>
  </p:sldLayoutIdLst>
</p:sldMaster>
</file>

<file path=ppt/slideMasters/slideMaster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3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438" name="Picture 4" descr=""/>
          <p:cNvPicPr/>
          <p:nvPr/>
        </p:nvPicPr>
        <p:blipFill>
          <a:blip r:embed="rId3"/>
          <a:stretch/>
        </p:blipFill>
        <p:spPr>
          <a:xfrm>
            <a:off x="0" y="0"/>
            <a:ext cx="9158040" cy="6856200"/>
          </a:xfrm>
          <a:prstGeom prst="rect">
            <a:avLst/>
          </a:prstGeom>
          <a:ln w="0">
            <a:noFill/>
          </a:ln>
        </p:spPr>
      </p:pic>
      <p:sp>
        <p:nvSpPr>
          <p:cNvPr id="43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40"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41"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42"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93" r:id="rId4"/>
  </p:sldLayoutIdLst>
</p:sldMaster>
</file>

<file path=ppt/slideMasters/slideMaster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4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448" name="Picture 4" descr=""/>
          <p:cNvPicPr/>
          <p:nvPr/>
        </p:nvPicPr>
        <p:blipFill>
          <a:blip r:embed="rId3"/>
          <a:stretch/>
        </p:blipFill>
        <p:spPr>
          <a:xfrm>
            <a:off x="0" y="0"/>
            <a:ext cx="9158040" cy="6856200"/>
          </a:xfrm>
          <a:prstGeom prst="rect">
            <a:avLst/>
          </a:prstGeom>
          <a:ln w="0">
            <a:noFill/>
          </a:ln>
        </p:spPr>
      </p:pic>
      <p:sp>
        <p:nvSpPr>
          <p:cNvPr id="44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50"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51"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52"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95" r:id="rId4"/>
  </p:sldLayoutIdLst>
</p:sldMaster>
</file>

<file path=ppt/slideMasters/slideMaster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5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458" name="Picture 4" descr=""/>
          <p:cNvPicPr/>
          <p:nvPr/>
        </p:nvPicPr>
        <p:blipFill>
          <a:blip r:embed="rId3"/>
          <a:stretch/>
        </p:blipFill>
        <p:spPr>
          <a:xfrm>
            <a:off x="0" y="0"/>
            <a:ext cx="9158040" cy="6856200"/>
          </a:xfrm>
          <a:prstGeom prst="rect">
            <a:avLst/>
          </a:prstGeom>
          <a:ln w="0">
            <a:noFill/>
          </a:ln>
        </p:spPr>
      </p:pic>
      <p:sp>
        <p:nvSpPr>
          <p:cNvPr id="45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60"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61"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62"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97" r:id="rId4"/>
  </p:sldLayoutIdLst>
</p:sldMaster>
</file>

<file path=ppt/slideMasters/slideMaster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6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468" name="Picture 4" descr=""/>
          <p:cNvPicPr/>
          <p:nvPr/>
        </p:nvPicPr>
        <p:blipFill>
          <a:blip r:embed="rId3"/>
          <a:stretch/>
        </p:blipFill>
        <p:spPr>
          <a:xfrm>
            <a:off x="0" y="0"/>
            <a:ext cx="9158040" cy="6856200"/>
          </a:xfrm>
          <a:prstGeom prst="rect">
            <a:avLst/>
          </a:prstGeom>
          <a:ln w="0">
            <a:noFill/>
          </a:ln>
        </p:spPr>
      </p:pic>
      <p:sp>
        <p:nvSpPr>
          <p:cNvPr id="46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70"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71"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99" r:id="rId4"/>
  </p:sldLayoutIdLst>
</p:sldMaster>
</file>

<file path=ppt/slideMasters/slideMaster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7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476" name="Picture 4" descr=""/>
          <p:cNvPicPr/>
          <p:nvPr/>
        </p:nvPicPr>
        <p:blipFill>
          <a:blip r:embed="rId3"/>
          <a:stretch/>
        </p:blipFill>
        <p:spPr>
          <a:xfrm>
            <a:off x="0" y="0"/>
            <a:ext cx="9158040" cy="6856200"/>
          </a:xfrm>
          <a:prstGeom prst="rect">
            <a:avLst/>
          </a:prstGeom>
          <a:ln w="0">
            <a:noFill/>
          </a:ln>
        </p:spPr>
      </p:pic>
      <p:sp>
        <p:nvSpPr>
          <p:cNvPr id="477"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78"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79"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80"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81"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01" r:id="rId4"/>
  </p:sldLayoutIdLst>
</p:sldMaster>
</file>

<file path=ppt/slideMasters/slideMaster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8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488" name="Picture 4" descr=""/>
          <p:cNvPicPr/>
          <p:nvPr/>
        </p:nvPicPr>
        <p:blipFill>
          <a:blip r:embed="rId3"/>
          <a:stretch/>
        </p:blipFill>
        <p:spPr>
          <a:xfrm>
            <a:off x="0" y="0"/>
            <a:ext cx="9158040" cy="6856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03" r:id="rId4"/>
  </p:sldLayoutIdLst>
</p:sldMaster>
</file>

<file path=ppt/slideMasters/slideMaster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89"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490" name="Picture 4" descr=""/>
          <p:cNvPicPr/>
          <p:nvPr/>
        </p:nvPicPr>
        <p:blipFill>
          <a:blip r:embed="rId3"/>
          <a:stretch/>
        </p:blipFill>
        <p:spPr>
          <a:xfrm>
            <a:off x="0" y="0"/>
            <a:ext cx="9158040" cy="6856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05" r:id="rId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4"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55" name="Picture 4" descr=""/>
          <p:cNvPicPr/>
          <p:nvPr/>
        </p:nvPicPr>
        <p:blipFill>
          <a:blip r:embed="rId3"/>
          <a:stretch/>
        </p:blipFill>
        <p:spPr>
          <a:xfrm>
            <a:off x="0" y="0"/>
            <a:ext cx="9158040" cy="6856200"/>
          </a:xfrm>
          <a:prstGeom prst="rect">
            <a:avLst/>
          </a:prstGeom>
          <a:ln w="0">
            <a:noFill/>
          </a:ln>
        </p:spPr>
      </p:pic>
      <p:sp>
        <p:nvSpPr>
          <p:cNvPr id="5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7"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3" r:id="rId4"/>
  </p:sldLayoutIdLst>
</p:sldMaster>
</file>

<file path=ppt/slideMasters/slideMaster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91"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492" name="Picture 4" descr=""/>
          <p:cNvPicPr/>
          <p:nvPr/>
        </p:nvPicPr>
        <p:blipFill>
          <a:blip r:embed="rId3"/>
          <a:stretch/>
        </p:blipFill>
        <p:spPr>
          <a:xfrm>
            <a:off x="0" y="0"/>
            <a:ext cx="9158040" cy="6856200"/>
          </a:xfrm>
          <a:prstGeom prst="rect">
            <a:avLst/>
          </a:prstGeom>
          <a:ln w="0">
            <a:noFill/>
          </a:ln>
        </p:spPr>
      </p:pic>
      <p:sp>
        <p:nvSpPr>
          <p:cNvPr id="493"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94"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07" r:id="rId4"/>
  </p:sldLayoutIdLst>
</p:sldMaster>
</file>

<file path=ppt/slideMasters/slideMaster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9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498" name="Picture 4" descr=""/>
          <p:cNvPicPr/>
          <p:nvPr/>
        </p:nvPicPr>
        <p:blipFill>
          <a:blip r:embed="rId3"/>
          <a:stretch/>
        </p:blipFill>
        <p:spPr>
          <a:xfrm>
            <a:off x="0" y="0"/>
            <a:ext cx="9158040" cy="6856200"/>
          </a:xfrm>
          <a:prstGeom prst="rect">
            <a:avLst/>
          </a:prstGeom>
          <a:ln w="0">
            <a:noFill/>
          </a:ln>
        </p:spPr>
      </p:pic>
      <p:sp>
        <p:nvSpPr>
          <p:cNvPr id="49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00"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09" r:id="rId4"/>
  </p:sldLayoutIdLst>
</p:sldMaster>
</file>

<file path=ppt/slideMasters/slideMaster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0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504" name="Picture 4" descr=""/>
          <p:cNvPicPr/>
          <p:nvPr/>
        </p:nvPicPr>
        <p:blipFill>
          <a:blip r:embed="rId3"/>
          <a:stretch/>
        </p:blipFill>
        <p:spPr>
          <a:xfrm>
            <a:off x="0" y="0"/>
            <a:ext cx="9158040" cy="6856200"/>
          </a:xfrm>
          <a:prstGeom prst="rect">
            <a:avLst/>
          </a:prstGeom>
          <a:ln w="0">
            <a:noFill/>
          </a:ln>
        </p:spPr>
      </p:pic>
      <p:sp>
        <p:nvSpPr>
          <p:cNvPr id="50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06"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07"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11" r:id="rId4"/>
  </p:sldLayoutIdLst>
</p:sldMaster>
</file>

<file path=ppt/slideMasters/slideMaster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11"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512" name="Picture 4" descr=""/>
          <p:cNvPicPr/>
          <p:nvPr/>
        </p:nvPicPr>
        <p:blipFill>
          <a:blip r:embed="rId3"/>
          <a:stretch/>
        </p:blipFill>
        <p:spPr>
          <a:xfrm>
            <a:off x="0" y="0"/>
            <a:ext cx="9158040" cy="6856200"/>
          </a:xfrm>
          <a:prstGeom prst="rect">
            <a:avLst/>
          </a:prstGeom>
          <a:ln w="0">
            <a:noFill/>
          </a:ln>
        </p:spPr>
      </p:pic>
      <p:sp>
        <p:nvSpPr>
          <p:cNvPr id="513"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13" r:id="rId4"/>
  </p:sldLayoutIdLst>
</p:sldMaster>
</file>

<file path=ppt/slideMasters/slideMaster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1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516" name="Picture 4" descr=""/>
          <p:cNvPicPr/>
          <p:nvPr/>
        </p:nvPicPr>
        <p:blipFill>
          <a:blip r:embed="rId3"/>
          <a:stretch/>
        </p:blipFill>
        <p:spPr>
          <a:xfrm>
            <a:off x="0" y="0"/>
            <a:ext cx="9158040" cy="6856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15" r:id="rId4"/>
  </p:sldLayoutIdLst>
</p:sldMaster>
</file>

<file path=ppt/slideMasters/slideMaster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17"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518"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19"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20"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21"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17" r:id="rId3"/>
  </p:sldLayoutIdLst>
</p:sldMaster>
</file>

<file path=ppt/slideMasters/slideMaster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2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527"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28"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29"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30"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19" r:id="rId3"/>
  </p:sldLayoutIdLst>
</p:sldMaster>
</file>

<file path=ppt/slideMasters/slideMaster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3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536"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37"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38"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21" r:id="rId3"/>
  </p:sldLayoutIdLst>
</p:sldMaster>
</file>

<file path=ppt/slideMasters/slideMaster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42"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543"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44"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45"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46"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47"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23" r:id="rId3"/>
  </p:sldLayoutIdLst>
</p:sldMaster>
</file>

<file path=ppt/slideMasters/slideMaster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53"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825" r:id="rId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0"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61" name="Picture 4" descr=""/>
          <p:cNvPicPr/>
          <p:nvPr/>
        </p:nvPicPr>
        <p:blipFill>
          <a:blip r:embed="rId3"/>
          <a:stretch/>
        </p:blipFill>
        <p:spPr>
          <a:xfrm>
            <a:off x="0" y="0"/>
            <a:ext cx="9158040" cy="6856200"/>
          </a:xfrm>
          <a:prstGeom prst="rect">
            <a:avLst/>
          </a:prstGeom>
          <a:ln w="0">
            <a:noFill/>
          </a:ln>
        </p:spPr>
      </p:pic>
      <p:sp>
        <p:nvSpPr>
          <p:cNvPr id="6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3"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5" r:id="rId4"/>
  </p:sldLayoutIdLst>
</p:sldMaster>
</file>

<file path=ppt/slideMasters/slideMaster9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54"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827" r:id="rId3"/>
  </p:sldLayoutIdLst>
</p:sldMaster>
</file>

<file path=ppt/slideMasters/slideMaster9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5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556"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57"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29" r:id="rId3"/>
  </p:sldLayoutIdLst>
</p:sldMaster>
</file>

<file path=ppt/slideMasters/slideMaster9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60"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561"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62"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31" r:id="rId3"/>
  </p:sldLayoutIdLst>
</p:sldMaster>
</file>

<file path=ppt/slideMasters/slideMaster9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6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566"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67"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68"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33" r:id="rId3"/>
  </p:sldLayoutIdLst>
</p:sldMaster>
</file>

<file path=ppt/slideMasters/slideMaster9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72"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573"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35" r:id="rId3"/>
  </p:sldLayoutIdLst>
</p:sldMaster>
</file>

<file path=ppt/slideMasters/slideMaster9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7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Tree>
  </p:cSld>
  <p:clrMap bg1="lt1" bg2="lt2" tx1="dk1" tx2="dk2" accent1="accent1" accent2="accent2" accent3="accent3" accent4="accent4" accent5="accent5" accent6="accent6" hlink="hlink" folHlink="folHlink"/>
  <p:sldLayoutIdLst>
    <p:sldLayoutId id="2147483837" r:id="rId3"/>
  </p:sldLayoutIdLst>
</p:sldMaster>
</file>

<file path=ppt/slideMasters/slideMaster9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76"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sp>
        <p:nvSpPr>
          <p:cNvPr id="577"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78"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79"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80"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39" r:id="rId3"/>
  </p:sldLayoutIdLst>
</p:sldMaster>
</file>

<file path=ppt/slideMasters/slideMaster9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8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586" name="Picture 4" descr=""/>
          <p:cNvPicPr/>
          <p:nvPr/>
        </p:nvPicPr>
        <p:blipFill>
          <a:blip r:embed="rId3"/>
          <a:stretch/>
        </p:blipFill>
        <p:spPr>
          <a:xfrm>
            <a:off x="0" y="0"/>
            <a:ext cx="9158040" cy="6856200"/>
          </a:xfrm>
          <a:prstGeom prst="rect">
            <a:avLst/>
          </a:prstGeom>
          <a:ln w="0">
            <a:noFill/>
          </a:ln>
        </p:spPr>
      </p:pic>
      <p:sp>
        <p:nvSpPr>
          <p:cNvPr id="587"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88"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89"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90"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41" r:id="rId4"/>
  </p:sldLayoutIdLst>
</p:sldMaster>
</file>

<file path=ppt/slideMasters/slideMaster9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9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596" name="Picture 4" descr=""/>
          <p:cNvPicPr/>
          <p:nvPr/>
        </p:nvPicPr>
        <p:blipFill>
          <a:blip r:embed="rId3"/>
          <a:stretch/>
        </p:blipFill>
        <p:spPr>
          <a:xfrm>
            <a:off x="0" y="0"/>
            <a:ext cx="9158040" cy="6856200"/>
          </a:xfrm>
          <a:prstGeom prst="rect">
            <a:avLst/>
          </a:prstGeom>
          <a:ln w="0">
            <a:noFill/>
          </a:ln>
        </p:spPr>
      </p:pic>
      <p:sp>
        <p:nvSpPr>
          <p:cNvPr id="597"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98"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99"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00"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43" r:id="rId4"/>
  </p:sldLayoutIdLst>
</p:sldMaster>
</file>

<file path=ppt/slideMasters/slideMaster9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05" name="Rectangle 3"/>
          <p:cNvSpPr/>
          <p:nvPr/>
        </p:nvSpPr>
        <p:spPr>
          <a:xfrm>
            <a:off x="0" y="1157400"/>
            <a:ext cx="9142200" cy="5698800"/>
          </a:xfrm>
          <a:prstGeom prst="rect">
            <a:avLst/>
          </a:prstGeom>
          <a:solidFill>
            <a:schemeClr val="bg1">
              <a:alpha val="62000"/>
            </a:schemeClr>
          </a:solidFill>
          <a:ln w="0">
            <a:noFill/>
          </a:ln>
          <a:effectLst>
            <a:outerShdw blurRad="39960" dir="5400000" dist="23040" rotWithShape="0">
              <a:srgbClr val="808080">
                <a:alpha val="35000"/>
              </a:srgbClr>
            </a:outerShdw>
          </a:effectLst>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DejaVu Sans"/>
            </a:endParaRPr>
          </a:p>
        </p:txBody>
      </p:sp>
      <p:pic>
        <p:nvPicPr>
          <p:cNvPr id="606" name="Picture 4" descr=""/>
          <p:cNvPicPr/>
          <p:nvPr/>
        </p:nvPicPr>
        <p:blipFill>
          <a:blip r:embed="rId3"/>
          <a:stretch/>
        </p:blipFill>
        <p:spPr>
          <a:xfrm>
            <a:off x="0" y="0"/>
            <a:ext cx="9158040" cy="6856200"/>
          </a:xfrm>
          <a:prstGeom prst="rect">
            <a:avLst/>
          </a:prstGeom>
          <a:ln w="0">
            <a:noFill/>
          </a:ln>
        </p:spPr>
      </p:pic>
      <p:sp>
        <p:nvSpPr>
          <p:cNvPr id="607"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08"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09"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10"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45" r:id="rId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4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1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54.xml"/>
</Relationships>
</file>

<file path=ppt/slides/_rels/slide1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54.xml"/>
</Relationships>
</file>

<file path=ppt/slides/_rels/slide18.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54.xml"/>
</Relationships>
</file>

<file path=ppt/slides/_rels/slide1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5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0.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54.xml"/>
</Relationships>
</file>

<file path=ppt/slides/_rels/slide2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54.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6.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3.wmf"/><Relationship Id="rId3" Type="http://schemas.openxmlformats.org/officeDocument/2006/relationships/image" Target="../media/image13.wmf"/><Relationship Id="rId4" Type="http://schemas.openxmlformats.org/officeDocument/2006/relationships/image" Target="../media/image13.wmf"/><Relationship Id="rId5" Type="http://schemas.openxmlformats.org/officeDocument/2006/relationships/image" Target="../media/image13.wmf"/><Relationship Id="rId6" Type="http://schemas.openxmlformats.org/officeDocument/2006/relationships/slideLayout" Target="../slideLayouts/slideLayout54.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39.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5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54.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www.jklossner.com/" TargetMode="External"/><Relationship Id="rId3" Type="http://schemas.openxmlformats.org/officeDocument/2006/relationships/slideLayout" Target="../slideLayouts/slideLayout54.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4.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7" name="PlaceHolder 1"/>
          <p:cNvSpPr>
            <a:spLocks noGrp="1"/>
          </p:cNvSpPr>
          <p:nvPr>
            <p:ph type="title"/>
          </p:nvPr>
        </p:nvSpPr>
        <p:spPr>
          <a:xfrm>
            <a:off x="255600" y="2532240"/>
            <a:ext cx="8886600" cy="11412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000" spc="-1" strike="noStrike">
                <a:solidFill>
                  <a:srgbClr val="ffffff"/>
                </a:solidFill>
                <a:latin typeface="Arial Black"/>
                <a:ea typeface="ヒラギノ角ゴ Pro W3"/>
              </a:rPr>
              <a:t>Goddard Space Flight Center:</a:t>
            </a:r>
            <a:br>
              <a:rPr sz="2000"/>
            </a:br>
            <a:r>
              <a:rPr b="1" lang="en-US" sz="2800" spc="-1" strike="noStrike">
                <a:solidFill>
                  <a:srgbClr val="ffffff"/>
                </a:solidFill>
                <a:latin typeface="Arial Black"/>
                <a:ea typeface="ヒラギノ角ゴ Pro W3"/>
              </a:rPr>
              <a:t>Sciences and Exploration Directorate’s Virtual Machine Environment</a:t>
            </a:r>
            <a:endParaRPr b="0" lang="en-US" sz="2800" spc="-1" strike="noStrike">
              <a:solidFill>
                <a:srgbClr val="000000"/>
              </a:solidFill>
              <a:latin typeface="Arial"/>
            </a:endParaRPr>
          </a:p>
        </p:txBody>
      </p:sp>
      <p:sp>
        <p:nvSpPr>
          <p:cNvPr id="808" name="PlaceHolder 2"/>
          <p:cNvSpPr>
            <a:spLocks noGrp="1"/>
          </p:cNvSpPr>
          <p:nvPr>
            <p:ph type="subTitle"/>
          </p:nvPr>
        </p:nvSpPr>
        <p:spPr>
          <a:xfrm>
            <a:off x="255600" y="5310360"/>
            <a:ext cx="8227800" cy="1257120"/>
          </a:xfrm>
          <a:prstGeom prst="rect">
            <a:avLst/>
          </a:prstGeom>
          <a:noFill/>
          <a:ln w="0">
            <a:noFill/>
          </a:ln>
        </p:spPr>
        <p:txBody>
          <a:bodyPr numCol="1" spcCol="0" lIns="0" rIns="0" tIns="0" bIns="0" anchor="t">
            <a:normAutofit/>
          </a:bodyPr>
          <a:p>
            <a:pPr indent="0">
              <a:lnSpc>
                <a:spcPct val="100000"/>
              </a:lnSpc>
              <a:spcBef>
                <a:spcPts val="400"/>
              </a:spcBef>
              <a:buNone/>
              <a:tabLst>
                <a:tab algn="l" pos="0"/>
              </a:tabLst>
            </a:pPr>
            <a:r>
              <a:rPr b="1" lang="en-US" sz="2000" spc="-1" strike="noStrike">
                <a:solidFill>
                  <a:srgbClr val="ffffff"/>
                </a:solidFill>
                <a:latin typeface="Arial"/>
                <a:ea typeface="Arial"/>
              </a:rPr>
              <a:t>Phillip A. Newman</a:t>
            </a:r>
            <a:endParaRPr b="0" lang="en-US" sz="2000" spc="-1" strike="noStrike">
              <a:solidFill>
                <a:srgbClr val="000000"/>
              </a:solidFill>
              <a:latin typeface="Arial"/>
            </a:endParaRPr>
          </a:p>
          <a:p>
            <a:pPr indent="0">
              <a:lnSpc>
                <a:spcPct val="100000"/>
              </a:lnSpc>
              <a:spcBef>
                <a:spcPts val="400"/>
              </a:spcBef>
              <a:buNone/>
              <a:tabLst>
                <a:tab algn="l" pos="0"/>
              </a:tabLst>
            </a:pPr>
            <a:r>
              <a:rPr b="1" lang="en-US" sz="2000" spc="-1" strike="noStrike">
                <a:solidFill>
                  <a:srgbClr val="ffffff"/>
                </a:solidFill>
                <a:latin typeface="Arial"/>
                <a:ea typeface="Arial"/>
              </a:rPr>
              <a:t>August 15, 2011</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0" name="PlaceHolder 1"/>
          <p:cNvSpPr>
            <a:spLocks noGrp="1"/>
          </p:cNvSpPr>
          <p:nvPr>
            <p:ph type="title"/>
          </p:nvPr>
        </p:nvSpPr>
        <p:spPr>
          <a:xfrm>
            <a:off x="457200" y="911160"/>
            <a:ext cx="8227800" cy="7506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(2 of 3)</a:t>
            </a:r>
            <a:endParaRPr b="0" lang="en-US" sz="1400" spc="-1" strike="noStrike">
              <a:solidFill>
                <a:srgbClr val="000000"/>
              </a:solidFill>
              <a:latin typeface="Arial"/>
            </a:endParaRPr>
          </a:p>
        </p:txBody>
      </p:sp>
      <p:sp>
        <p:nvSpPr>
          <p:cNvPr id="831" name="PlaceHolder 2"/>
          <p:cNvSpPr>
            <a:spLocks noGrp="1"/>
          </p:cNvSpPr>
          <p:nvPr>
            <p:ph/>
          </p:nvPr>
        </p:nvSpPr>
        <p:spPr>
          <a:xfrm>
            <a:off x="457200" y="1380960"/>
            <a:ext cx="8227800" cy="524808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Virtualization: Do we or don’t we?</a:t>
            </a:r>
            <a:endParaRPr b="0" lang="en-US" sz="20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Risk Analysis</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IT Security concerns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Hypervisor security?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What is the expectation to an IRT reaction to an incident?</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All the eggs are in one basket.  Will the whole thing get shutdown??</a:t>
            </a:r>
            <a:endParaRPr b="0" lang="en-US" sz="14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Monitoring internal traffic. </a:t>
            </a:r>
            <a:endParaRPr b="0" lang="en-US" sz="1800" spc="-1" strike="noStrike">
              <a:solidFill>
                <a:srgbClr val="000000"/>
              </a:solidFill>
              <a:latin typeface="Arial"/>
            </a:endParaRPr>
          </a:p>
          <a:p>
            <a:pPr lvl="4" marL="20574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Suspicious activities could occur without being seen by center IT security team.</a:t>
            </a:r>
            <a:endParaRPr b="0" lang="en-US" sz="14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Resource Adequacy</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Reassigning contractors to VME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Time Constraints</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We have a hard end of July 2010 deadline to finish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Maturity</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VME Experience</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Growth</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Managing Acceptance</a:t>
            </a:r>
            <a:endParaRPr b="0" lang="en-US" sz="1800" spc="-1" strike="noStrike">
              <a:solidFill>
                <a:srgbClr val="000000"/>
              </a:solidFill>
              <a:latin typeface="Arial"/>
            </a:endParaRPr>
          </a:p>
        </p:txBody>
      </p:sp>
      <p:sp>
        <p:nvSpPr>
          <p:cNvPr id="832" name="Title 11"/>
          <p:cNvSpPr/>
          <p:nvPr/>
        </p:nvSpPr>
        <p:spPr>
          <a:xfrm>
            <a:off x="814680" y="147240"/>
            <a:ext cx="8227800" cy="7506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41" dur="indefinite" restart="never" nodeType="tmRoot">
          <p:childTnLst>
            <p:seq>
              <p:cTn id="242" dur="indefinite" nodeType="mainSeq">
                <p:childTnLst>
                  <p:par>
                    <p:cTn id="243" nodeType="clickEffect" fill="hold">
                      <p:stCondLst>
                        <p:cond delay="indefinite"/>
                      </p:stCondLst>
                      <p:childTnLst>
                        <p:par>
                          <p:cTn id="244" nodeType="withEffect" fill="hold">
                            <p:stCondLst>
                              <p:cond delay="0"/>
                            </p:stCondLst>
                            <p:childTnLst>
                              <p:par>
                                <p:cTn id="245" nodeType="clickEffect" fill="hold" presetClass="entr" presetID="1">
                                  <p:stCondLst>
                                    <p:cond delay="0"/>
                                  </p:stCondLst>
                                  <p:childTnLst>
                                    <p:set>
                                      <p:cBhvr>
                                        <p:cTn id="246" dur="1" fill="hold">
                                          <p:stCondLst>
                                            <p:cond delay="0"/>
                                          </p:stCondLst>
                                        </p:cTn>
                                        <p:tgtEl>
                                          <p:spTgt spid="831">
                                            <p:txEl>
                                              <p:pRg st="0" end="0"/>
                                            </p:txEl>
                                          </p:spTgt>
                                        </p:tgtEl>
                                        <p:attrNameLst>
                                          <p:attrName>style.visibility</p:attrName>
                                        </p:attrNameLst>
                                      </p:cBhvr>
                                      <p:to>
                                        <p:strVal val="visible"/>
                                      </p:to>
                                    </p:set>
                                  </p:childTnLst>
                                </p:cTn>
                              </p:par>
                            </p:childTnLst>
                          </p:cTn>
                        </p:par>
                      </p:childTnLst>
                    </p:cTn>
                  </p:par>
                  <p:par>
                    <p:cTn id="247" nodeType="clickEffect" fill="hold">
                      <p:stCondLst>
                        <p:cond delay="indefinite"/>
                      </p:stCondLst>
                      <p:childTnLst>
                        <p:par>
                          <p:cTn id="248" nodeType="withEffect" fill="hold">
                            <p:stCondLst>
                              <p:cond delay="0"/>
                            </p:stCondLst>
                            <p:childTnLst>
                              <p:par>
                                <p:cTn id="249" nodeType="clickEffect" fill="hold" presetClass="entr" presetID="1">
                                  <p:stCondLst>
                                    <p:cond delay="0"/>
                                  </p:stCondLst>
                                  <p:childTnLst>
                                    <p:set>
                                      <p:cBhvr>
                                        <p:cTn id="250" dur="1" fill="hold">
                                          <p:stCondLst>
                                            <p:cond delay="0"/>
                                          </p:stCondLst>
                                        </p:cTn>
                                        <p:tgtEl>
                                          <p:spTgt spid="831">
                                            <p:txEl>
                                              <p:pRg st="1" end="1"/>
                                            </p:txEl>
                                          </p:spTgt>
                                        </p:tgtEl>
                                        <p:attrNameLst>
                                          <p:attrName>style.visibility</p:attrName>
                                        </p:attrNameLst>
                                      </p:cBhvr>
                                      <p:to>
                                        <p:strVal val="visible"/>
                                      </p:to>
                                    </p:set>
                                  </p:childTnLst>
                                </p:cTn>
                              </p:par>
                            </p:childTnLst>
                          </p:cTn>
                        </p:par>
                      </p:childTnLst>
                    </p:cTn>
                  </p:par>
                  <p:par>
                    <p:cTn id="251" nodeType="clickEffect" fill="hold">
                      <p:stCondLst>
                        <p:cond delay="indefinite"/>
                      </p:stCondLst>
                      <p:childTnLst>
                        <p:par>
                          <p:cTn id="252" nodeType="withEffect" fill="hold">
                            <p:stCondLst>
                              <p:cond delay="0"/>
                            </p:stCondLst>
                            <p:childTnLst>
                              <p:par>
                                <p:cTn id="253" nodeType="clickEffect" fill="hold" presetClass="entr" presetID="1">
                                  <p:stCondLst>
                                    <p:cond delay="0"/>
                                  </p:stCondLst>
                                  <p:childTnLst>
                                    <p:set>
                                      <p:cBhvr>
                                        <p:cTn id="254" dur="1" fill="hold">
                                          <p:stCondLst>
                                            <p:cond delay="0"/>
                                          </p:stCondLst>
                                        </p:cTn>
                                        <p:tgtEl>
                                          <p:spTgt spid="831">
                                            <p:txEl>
                                              <p:pRg st="2" end="2"/>
                                            </p:txEl>
                                          </p:spTgt>
                                        </p:tgtEl>
                                        <p:attrNameLst>
                                          <p:attrName>style.visibility</p:attrName>
                                        </p:attrNameLst>
                                      </p:cBhvr>
                                      <p:to>
                                        <p:strVal val="visible"/>
                                      </p:to>
                                    </p:set>
                                  </p:childTnLst>
                                </p:cTn>
                              </p:par>
                              <p:par>
                                <p:cTn id="255" nodeType="withEffect" fill="hold" presetClass="entr" presetID="1">
                                  <p:stCondLst>
                                    <p:cond delay="0"/>
                                  </p:stCondLst>
                                  <p:childTnLst>
                                    <p:set>
                                      <p:cBhvr>
                                        <p:cTn id="256" dur="1" fill="hold">
                                          <p:stCondLst>
                                            <p:cond delay="0"/>
                                          </p:stCondLst>
                                        </p:cTn>
                                        <p:tgtEl>
                                          <p:spTgt spid="831">
                                            <p:txEl>
                                              <p:pRg st="3" end="3"/>
                                            </p:txEl>
                                          </p:spTgt>
                                        </p:tgtEl>
                                        <p:attrNameLst>
                                          <p:attrName>style.visibility</p:attrName>
                                        </p:attrNameLst>
                                      </p:cBhvr>
                                      <p:to>
                                        <p:strVal val="visible"/>
                                      </p:to>
                                    </p:set>
                                  </p:childTnLst>
                                </p:cTn>
                              </p:par>
                              <p:par>
                                <p:cTn id="257" nodeType="withEffect" fill="hold" presetClass="entr" presetID="1">
                                  <p:stCondLst>
                                    <p:cond delay="0"/>
                                  </p:stCondLst>
                                  <p:childTnLst>
                                    <p:set>
                                      <p:cBhvr>
                                        <p:cTn id="258" dur="1" fill="hold">
                                          <p:stCondLst>
                                            <p:cond delay="0"/>
                                          </p:stCondLst>
                                        </p:cTn>
                                        <p:tgtEl>
                                          <p:spTgt spid="831">
                                            <p:txEl>
                                              <p:pRg st="4" end="4"/>
                                            </p:txEl>
                                          </p:spTgt>
                                        </p:tgtEl>
                                        <p:attrNameLst>
                                          <p:attrName>style.visibility</p:attrName>
                                        </p:attrNameLst>
                                      </p:cBhvr>
                                      <p:to>
                                        <p:strVal val="visible"/>
                                      </p:to>
                                    </p:set>
                                  </p:childTnLst>
                                </p:cTn>
                              </p:par>
                              <p:par>
                                <p:cTn id="259" nodeType="withEffect" fill="hold" presetClass="entr" presetID="1">
                                  <p:stCondLst>
                                    <p:cond delay="0"/>
                                  </p:stCondLst>
                                  <p:childTnLst>
                                    <p:set>
                                      <p:cBhvr>
                                        <p:cTn id="260" dur="1" fill="hold">
                                          <p:stCondLst>
                                            <p:cond delay="0"/>
                                          </p:stCondLst>
                                        </p:cTn>
                                        <p:tgtEl>
                                          <p:spTgt spid="831">
                                            <p:txEl>
                                              <p:pRg st="5" end="5"/>
                                            </p:txEl>
                                          </p:spTgt>
                                        </p:tgtEl>
                                        <p:attrNameLst>
                                          <p:attrName>style.visibility</p:attrName>
                                        </p:attrNameLst>
                                      </p:cBhvr>
                                      <p:to>
                                        <p:strVal val="visible"/>
                                      </p:to>
                                    </p:set>
                                  </p:childTnLst>
                                </p:cTn>
                              </p:par>
                              <p:par>
                                <p:cTn id="261" nodeType="withEffect" fill="hold" presetClass="entr" presetID="1">
                                  <p:stCondLst>
                                    <p:cond delay="0"/>
                                  </p:stCondLst>
                                  <p:childTnLst>
                                    <p:set>
                                      <p:cBhvr>
                                        <p:cTn id="262" dur="1" fill="hold">
                                          <p:stCondLst>
                                            <p:cond delay="0"/>
                                          </p:stCondLst>
                                        </p:cTn>
                                        <p:tgtEl>
                                          <p:spTgt spid="831">
                                            <p:txEl>
                                              <p:pRg st="6" end="6"/>
                                            </p:txEl>
                                          </p:spTgt>
                                        </p:tgtEl>
                                        <p:attrNameLst>
                                          <p:attrName>style.visibility</p:attrName>
                                        </p:attrNameLst>
                                      </p:cBhvr>
                                      <p:to>
                                        <p:strVal val="visible"/>
                                      </p:to>
                                    </p:set>
                                  </p:childTnLst>
                                </p:cTn>
                              </p:par>
                              <p:par>
                                <p:cTn id="263" nodeType="withEffect" fill="hold" presetClass="entr" presetID="1">
                                  <p:stCondLst>
                                    <p:cond delay="0"/>
                                  </p:stCondLst>
                                  <p:childTnLst>
                                    <p:set>
                                      <p:cBhvr>
                                        <p:cTn id="264" dur="1" fill="hold">
                                          <p:stCondLst>
                                            <p:cond delay="0"/>
                                          </p:stCondLst>
                                        </p:cTn>
                                        <p:tgtEl>
                                          <p:spTgt spid="831">
                                            <p:txEl>
                                              <p:pRg st="7" end="7"/>
                                            </p:txEl>
                                          </p:spTgt>
                                        </p:tgtEl>
                                        <p:attrNameLst>
                                          <p:attrName>style.visibility</p:attrName>
                                        </p:attrNameLst>
                                      </p:cBhvr>
                                      <p:to>
                                        <p:strVal val="visible"/>
                                      </p:to>
                                    </p:set>
                                  </p:childTnLst>
                                </p:cTn>
                              </p:par>
                            </p:childTnLst>
                          </p:cTn>
                        </p:par>
                      </p:childTnLst>
                    </p:cTn>
                  </p:par>
                  <p:par>
                    <p:cTn id="265" nodeType="clickEffect" fill="hold">
                      <p:stCondLst>
                        <p:cond delay="indefinite"/>
                      </p:stCondLst>
                      <p:childTnLst>
                        <p:par>
                          <p:cTn id="266" nodeType="withEffect" fill="hold">
                            <p:stCondLst>
                              <p:cond delay="0"/>
                            </p:stCondLst>
                            <p:childTnLst>
                              <p:par>
                                <p:cTn id="267" nodeType="clickEffect" fill="hold" presetClass="entr" presetID="1">
                                  <p:stCondLst>
                                    <p:cond delay="0"/>
                                  </p:stCondLst>
                                  <p:childTnLst>
                                    <p:set>
                                      <p:cBhvr>
                                        <p:cTn id="268" dur="1" fill="hold">
                                          <p:stCondLst>
                                            <p:cond delay="0"/>
                                          </p:stCondLst>
                                        </p:cTn>
                                        <p:tgtEl>
                                          <p:spTgt spid="831">
                                            <p:txEl>
                                              <p:pRg st="8" end="8"/>
                                            </p:txEl>
                                          </p:spTgt>
                                        </p:tgtEl>
                                        <p:attrNameLst>
                                          <p:attrName>style.visibility</p:attrName>
                                        </p:attrNameLst>
                                      </p:cBhvr>
                                      <p:to>
                                        <p:strVal val="visible"/>
                                      </p:to>
                                    </p:set>
                                  </p:childTnLst>
                                </p:cTn>
                              </p:par>
                              <p:par>
                                <p:cTn id="269" nodeType="withEffect" fill="hold" presetClass="entr" presetID="1">
                                  <p:stCondLst>
                                    <p:cond delay="0"/>
                                  </p:stCondLst>
                                  <p:childTnLst>
                                    <p:set>
                                      <p:cBhvr>
                                        <p:cTn id="270" dur="1" fill="hold">
                                          <p:stCondLst>
                                            <p:cond delay="0"/>
                                          </p:stCondLst>
                                        </p:cTn>
                                        <p:tgtEl>
                                          <p:spTgt spid="831">
                                            <p:txEl>
                                              <p:pRg st="9" end="9"/>
                                            </p:txEl>
                                          </p:spTgt>
                                        </p:tgtEl>
                                        <p:attrNameLst>
                                          <p:attrName>style.visibility</p:attrName>
                                        </p:attrNameLst>
                                      </p:cBhvr>
                                      <p:to>
                                        <p:strVal val="visible"/>
                                      </p:to>
                                    </p:set>
                                  </p:childTnLst>
                                </p:cTn>
                              </p:par>
                            </p:childTnLst>
                          </p:cTn>
                        </p:par>
                      </p:childTnLst>
                    </p:cTn>
                  </p:par>
                  <p:par>
                    <p:cTn id="271" nodeType="clickEffect" fill="hold">
                      <p:stCondLst>
                        <p:cond delay="indefinite"/>
                      </p:stCondLst>
                      <p:childTnLst>
                        <p:par>
                          <p:cTn id="272" nodeType="withEffect" fill="hold">
                            <p:stCondLst>
                              <p:cond delay="0"/>
                            </p:stCondLst>
                            <p:childTnLst>
                              <p:par>
                                <p:cTn id="273" nodeType="clickEffect" fill="hold" presetClass="entr" presetID="1">
                                  <p:stCondLst>
                                    <p:cond delay="0"/>
                                  </p:stCondLst>
                                  <p:childTnLst>
                                    <p:set>
                                      <p:cBhvr>
                                        <p:cTn id="274" dur="1" fill="hold">
                                          <p:stCondLst>
                                            <p:cond delay="0"/>
                                          </p:stCondLst>
                                        </p:cTn>
                                        <p:tgtEl>
                                          <p:spTgt spid="831">
                                            <p:txEl>
                                              <p:pRg st="10" end="10"/>
                                            </p:txEl>
                                          </p:spTgt>
                                        </p:tgtEl>
                                        <p:attrNameLst>
                                          <p:attrName>style.visibility</p:attrName>
                                        </p:attrNameLst>
                                      </p:cBhvr>
                                      <p:to>
                                        <p:strVal val="visible"/>
                                      </p:to>
                                    </p:set>
                                  </p:childTnLst>
                                </p:cTn>
                              </p:par>
                              <p:par>
                                <p:cTn id="275" nodeType="withEffect" fill="hold" presetClass="entr" presetID="1">
                                  <p:stCondLst>
                                    <p:cond delay="0"/>
                                  </p:stCondLst>
                                  <p:childTnLst>
                                    <p:set>
                                      <p:cBhvr>
                                        <p:cTn id="276" dur="1" fill="hold">
                                          <p:stCondLst>
                                            <p:cond delay="0"/>
                                          </p:stCondLst>
                                        </p:cTn>
                                        <p:tgtEl>
                                          <p:spTgt spid="831">
                                            <p:txEl>
                                              <p:pRg st="11" end="11"/>
                                            </p:txEl>
                                          </p:spTgt>
                                        </p:tgtEl>
                                        <p:attrNameLst>
                                          <p:attrName>style.visibility</p:attrName>
                                        </p:attrNameLst>
                                      </p:cBhvr>
                                      <p:to>
                                        <p:strVal val="visible"/>
                                      </p:to>
                                    </p:set>
                                  </p:childTnLst>
                                </p:cTn>
                              </p:par>
                            </p:childTnLst>
                          </p:cTn>
                        </p:par>
                      </p:childTnLst>
                    </p:cTn>
                  </p:par>
                  <p:par>
                    <p:cTn id="277" nodeType="clickEffect" fill="hold">
                      <p:stCondLst>
                        <p:cond delay="indefinite"/>
                      </p:stCondLst>
                      <p:childTnLst>
                        <p:par>
                          <p:cTn id="278" nodeType="withEffect" fill="hold">
                            <p:stCondLst>
                              <p:cond delay="0"/>
                            </p:stCondLst>
                            <p:childTnLst>
                              <p:par>
                                <p:cTn id="279" nodeType="clickEffect" fill="hold" presetClass="entr" presetID="1">
                                  <p:stCondLst>
                                    <p:cond delay="0"/>
                                  </p:stCondLst>
                                  <p:childTnLst>
                                    <p:set>
                                      <p:cBhvr>
                                        <p:cTn id="280" dur="1" fill="hold">
                                          <p:stCondLst>
                                            <p:cond delay="0"/>
                                          </p:stCondLst>
                                        </p:cTn>
                                        <p:tgtEl>
                                          <p:spTgt spid="831">
                                            <p:txEl>
                                              <p:pRg st="12" end="12"/>
                                            </p:txEl>
                                          </p:spTgt>
                                        </p:tgtEl>
                                        <p:attrNameLst>
                                          <p:attrName>style.visibility</p:attrName>
                                        </p:attrNameLst>
                                      </p:cBhvr>
                                      <p:to>
                                        <p:strVal val="visible"/>
                                      </p:to>
                                    </p:set>
                                  </p:childTnLst>
                                </p:cTn>
                              </p:par>
                            </p:childTnLst>
                          </p:cTn>
                        </p:par>
                      </p:childTnLst>
                    </p:cTn>
                  </p:par>
                  <p:par>
                    <p:cTn id="281" nodeType="clickEffect" fill="hold">
                      <p:stCondLst>
                        <p:cond delay="indefinite"/>
                      </p:stCondLst>
                      <p:childTnLst>
                        <p:par>
                          <p:cTn id="282" nodeType="withEffect" fill="hold">
                            <p:stCondLst>
                              <p:cond delay="0"/>
                            </p:stCondLst>
                            <p:childTnLst>
                              <p:par>
                                <p:cTn id="283" nodeType="clickEffect" fill="hold" presetClass="entr" presetID="1">
                                  <p:stCondLst>
                                    <p:cond delay="0"/>
                                  </p:stCondLst>
                                  <p:childTnLst>
                                    <p:set>
                                      <p:cBhvr>
                                        <p:cTn id="284" dur="1" fill="hold">
                                          <p:stCondLst>
                                            <p:cond delay="0"/>
                                          </p:stCondLst>
                                        </p:cTn>
                                        <p:tgtEl>
                                          <p:spTgt spid="831">
                                            <p:txEl>
                                              <p:pRg st="13" end="13"/>
                                            </p:txEl>
                                          </p:spTgt>
                                        </p:tgtEl>
                                        <p:attrNameLst>
                                          <p:attrName>style.visibility</p:attrName>
                                        </p:attrNameLst>
                                      </p:cBhvr>
                                      <p:to>
                                        <p:strVal val="visible"/>
                                      </p:to>
                                    </p:set>
                                  </p:childTnLst>
                                </p:cTn>
                              </p:par>
                            </p:childTnLst>
                          </p:cTn>
                        </p:par>
                      </p:childTnLst>
                    </p:cTn>
                  </p:par>
                  <p:par>
                    <p:cTn id="285" nodeType="clickEffect" fill="hold">
                      <p:stCondLst>
                        <p:cond delay="indefinite"/>
                      </p:stCondLst>
                      <p:childTnLst>
                        <p:par>
                          <p:cTn id="286" nodeType="withEffect" fill="hold">
                            <p:stCondLst>
                              <p:cond delay="0"/>
                            </p:stCondLst>
                            <p:childTnLst>
                              <p:par>
                                <p:cTn id="287" nodeType="clickEffect" fill="hold" presetClass="entr" presetID="1">
                                  <p:stCondLst>
                                    <p:cond delay="0"/>
                                  </p:stCondLst>
                                  <p:childTnLst>
                                    <p:set>
                                      <p:cBhvr>
                                        <p:cTn id="288" dur="1" fill="hold">
                                          <p:stCondLst>
                                            <p:cond delay="0"/>
                                          </p:stCondLst>
                                        </p:cTn>
                                        <p:tgtEl>
                                          <p:spTgt spid="831">
                                            <p:txEl>
                                              <p:pRg st="14" end="14"/>
                                            </p:txEl>
                                          </p:spTgt>
                                        </p:tgtEl>
                                        <p:attrNameLst>
                                          <p:attrName>style.visibility</p:attrName>
                                        </p:attrNameLst>
                                      </p:cBhvr>
                                      <p:to>
                                        <p:strVal val="visible"/>
                                      </p:to>
                                    </p:set>
                                  </p:childTnLst>
                                </p:cTn>
                              </p:par>
                            </p:childTnLst>
                          </p:cTn>
                        </p:par>
                      </p:childTnLst>
                    </p:cTn>
                  </p:par>
                  <p:par>
                    <p:cTn id="289" nodeType="clickEffect" fill="hold">
                      <p:stCondLst>
                        <p:cond delay="indefinite"/>
                      </p:stCondLst>
                      <p:childTnLst>
                        <p:par>
                          <p:cTn id="290" nodeType="withEffect" fill="hold">
                            <p:stCondLst>
                              <p:cond delay="0"/>
                            </p:stCondLst>
                            <p:childTnLst>
                              <p:par>
                                <p:cTn id="291" nodeType="clickEffect" fill="hold" presetClass="entr" presetID="1">
                                  <p:stCondLst>
                                    <p:cond delay="0"/>
                                  </p:stCondLst>
                                  <p:childTnLst>
                                    <p:set>
                                      <p:cBhvr>
                                        <p:cTn id="292" dur="1" fill="hold">
                                          <p:stCondLst>
                                            <p:cond delay="0"/>
                                          </p:stCondLst>
                                        </p:cTn>
                                        <p:tgtEl>
                                          <p:spTgt spid="831">
                                            <p:txEl>
                                              <p:pRg st="15" end="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3" name="PlaceHolder 1"/>
          <p:cNvSpPr>
            <a:spLocks noGrp="1"/>
          </p:cNvSpPr>
          <p:nvPr>
            <p:ph type="title"/>
          </p:nvPr>
        </p:nvSpPr>
        <p:spPr>
          <a:xfrm>
            <a:off x="457200" y="911160"/>
            <a:ext cx="8227800" cy="7506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Consolidation Concerns </a:t>
            </a:r>
            <a:r>
              <a:rPr b="1" lang="en-US" sz="1400" spc="-1" strike="noStrike">
                <a:solidFill>
                  <a:srgbClr val="000000"/>
                </a:solidFill>
                <a:latin typeface="Arial"/>
                <a:ea typeface="ヒラギノ角ゴ Pro W3"/>
              </a:rPr>
              <a:t>(3 of 3)</a:t>
            </a:r>
            <a:endParaRPr b="0" lang="en-US" sz="1400" spc="-1" strike="noStrike">
              <a:solidFill>
                <a:srgbClr val="000000"/>
              </a:solidFill>
              <a:latin typeface="Arial"/>
            </a:endParaRPr>
          </a:p>
        </p:txBody>
      </p:sp>
      <p:sp>
        <p:nvSpPr>
          <p:cNvPr id="834" name="PlaceHolder 2"/>
          <p:cNvSpPr>
            <a:spLocks noGrp="1"/>
          </p:cNvSpPr>
          <p:nvPr>
            <p:ph/>
          </p:nvPr>
        </p:nvSpPr>
        <p:spPr>
          <a:xfrm>
            <a:off x="457200" y="1380960"/>
            <a:ext cx="8227800" cy="524808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Virtualization: Do we or don’t we?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Building a production environment vs. building a test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Contingent of committee wanted a minimal “test” investment in virtualization.</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Other committee members believe that the virtualization technologies were mature and could be immediately used to address the reduction in data center space.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Cost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Start up funding.  Lifecycle funding?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Hardware and  licensing</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Transitioning to a virtual environment</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Dedicated system administrator labor</a:t>
            </a:r>
            <a:endParaRPr b="0" lang="en-US" sz="1800" spc="-1" strike="noStrike">
              <a:solidFill>
                <a:srgbClr val="000000"/>
              </a:solidFill>
              <a:latin typeface="Arial"/>
            </a:endParaRPr>
          </a:p>
          <a:p>
            <a:pPr lvl="3" marL="16002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Realignment and backfill of SA workforce in 660.</a:t>
            </a:r>
            <a:endParaRPr b="0" lang="en-US" sz="18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Chargeback methodology</a:t>
            </a:r>
            <a:endParaRPr b="0" lang="en-US" sz="1800" spc="-1" strike="noStrike">
              <a:solidFill>
                <a:srgbClr val="000000"/>
              </a:solidFill>
              <a:latin typeface="Arial"/>
            </a:endParaRPr>
          </a:p>
        </p:txBody>
      </p:sp>
      <p:sp>
        <p:nvSpPr>
          <p:cNvPr id="835" name="Title 12"/>
          <p:cNvSpPr/>
          <p:nvPr/>
        </p:nvSpPr>
        <p:spPr>
          <a:xfrm>
            <a:off x="814680" y="171720"/>
            <a:ext cx="8227800" cy="7506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93" dur="indefinite" restart="never" nodeType="tmRoot">
          <p:childTnLst>
            <p:seq>
              <p:cTn id="294" dur="indefinite" nodeType="mainSeq">
                <p:childTnLst>
                  <p:par>
                    <p:cTn id="295" nodeType="clickEffect" fill="hold">
                      <p:stCondLst>
                        <p:cond delay="indefinite"/>
                      </p:stCondLst>
                      <p:childTnLst>
                        <p:par>
                          <p:cTn id="296" nodeType="withEffect" fill="hold">
                            <p:stCondLst>
                              <p:cond delay="0"/>
                            </p:stCondLst>
                            <p:childTnLst>
                              <p:par>
                                <p:cTn id="297" nodeType="clickEffect" fill="hold" presetClass="entr" presetID="1">
                                  <p:stCondLst>
                                    <p:cond delay="0"/>
                                  </p:stCondLst>
                                  <p:childTnLst>
                                    <p:set>
                                      <p:cBhvr>
                                        <p:cTn id="298" dur="1" fill="hold">
                                          <p:stCondLst>
                                            <p:cond delay="0"/>
                                          </p:stCondLst>
                                        </p:cTn>
                                        <p:tgtEl>
                                          <p:spTgt spid="834">
                                            <p:txEl>
                                              <p:pRg st="1" end="1"/>
                                            </p:txEl>
                                          </p:spTgt>
                                        </p:tgtEl>
                                        <p:attrNameLst>
                                          <p:attrName>style.visibility</p:attrName>
                                        </p:attrNameLst>
                                      </p:cBhvr>
                                      <p:to>
                                        <p:strVal val="visible"/>
                                      </p:to>
                                    </p:set>
                                  </p:childTnLst>
                                </p:cTn>
                              </p:par>
                              <p:par>
                                <p:cTn id="299" nodeType="withEffect" fill="hold" presetClass="entr" presetID="1">
                                  <p:stCondLst>
                                    <p:cond delay="0"/>
                                  </p:stCondLst>
                                  <p:childTnLst>
                                    <p:set>
                                      <p:cBhvr>
                                        <p:cTn id="300" dur="1" fill="hold">
                                          <p:stCondLst>
                                            <p:cond delay="0"/>
                                          </p:stCondLst>
                                        </p:cTn>
                                        <p:tgtEl>
                                          <p:spTgt spid="834">
                                            <p:txEl>
                                              <p:pRg st="2" end="2"/>
                                            </p:txEl>
                                          </p:spTgt>
                                        </p:tgtEl>
                                        <p:attrNameLst>
                                          <p:attrName>style.visibility</p:attrName>
                                        </p:attrNameLst>
                                      </p:cBhvr>
                                      <p:to>
                                        <p:strVal val="visible"/>
                                      </p:to>
                                    </p:set>
                                  </p:childTnLst>
                                </p:cTn>
                              </p:par>
                              <p:par>
                                <p:cTn id="301" nodeType="withEffect" fill="hold" presetClass="entr" presetID="1">
                                  <p:stCondLst>
                                    <p:cond delay="0"/>
                                  </p:stCondLst>
                                  <p:childTnLst>
                                    <p:set>
                                      <p:cBhvr>
                                        <p:cTn id="302" dur="1" fill="hold">
                                          <p:stCondLst>
                                            <p:cond delay="0"/>
                                          </p:stCondLst>
                                        </p:cTn>
                                        <p:tgtEl>
                                          <p:spTgt spid="834">
                                            <p:txEl>
                                              <p:pRg st="3" end="3"/>
                                            </p:txEl>
                                          </p:spTgt>
                                        </p:tgtEl>
                                        <p:attrNameLst>
                                          <p:attrName>style.visibility</p:attrName>
                                        </p:attrNameLst>
                                      </p:cBhvr>
                                      <p:to>
                                        <p:strVal val="visible"/>
                                      </p:to>
                                    </p:set>
                                  </p:childTnLst>
                                </p:cTn>
                              </p:par>
                            </p:childTnLst>
                          </p:cTn>
                        </p:par>
                      </p:childTnLst>
                    </p:cTn>
                  </p:par>
                  <p:par>
                    <p:cTn id="303" nodeType="clickEffect" fill="hold">
                      <p:stCondLst>
                        <p:cond delay="indefinite"/>
                      </p:stCondLst>
                      <p:childTnLst>
                        <p:par>
                          <p:cTn id="304" nodeType="withEffect" fill="hold">
                            <p:stCondLst>
                              <p:cond delay="0"/>
                            </p:stCondLst>
                            <p:childTnLst>
                              <p:par>
                                <p:cTn id="305" nodeType="clickEffect" fill="hold" presetClass="entr" presetID="1">
                                  <p:stCondLst>
                                    <p:cond delay="0"/>
                                  </p:stCondLst>
                                  <p:childTnLst>
                                    <p:set>
                                      <p:cBhvr>
                                        <p:cTn id="306" dur="1" fill="hold">
                                          <p:stCondLst>
                                            <p:cond delay="0"/>
                                          </p:stCondLst>
                                        </p:cTn>
                                        <p:tgtEl>
                                          <p:spTgt spid="834">
                                            <p:txEl>
                                              <p:pRg st="4" end="4"/>
                                            </p:txEl>
                                          </p:spTgt>
                                        </p:tgtEl>
                                        <p:attrNameLst>
                                          <p:attrName>style.visibility</p:attrName>
                                        </p:attrNameLst>
                                      </p:cBhvr>
                                      <p:to>
                                        <p:strVal val="visible"/>
                                      </p:to>
                                    </p:set>
                                  </p:childTnLst>
                                </p:cTn>
                              </p:par>
                              <p:par>
                                <p:cTn id="307" nodeType="withEffect" fill="hold" presetClass="entr" presetID="1">
                                  <p:stCondLst>
                                    <p:cond delay="0"/>
                                  </p:stCondLst>
                                  <p:childTnLst>
                                    <p:set>
                                      <p:cBhvr>
                                        <p:cTn id="308" dur="1" fill="hold">
                                          <p:stCondLst>
                                            <p:cond delay="0"/>
                                          </p:stCondLst>
                                        </p:cTn>
                                        <p:tgtEl>
                                          <p:spTgt spid="834">
                                            <p:txEl>
                                              <p:pRg st="5" end="5"/>
                                            </p:txEl>
                                          </p:spTgt>
                                        </p:tgtEl>
                                        <p:attrNameLst>
                                          <p:attrName>style.visibility</p:attrName>
                                        </p:attrNameLst>
                                      </p:cBhvr>
                                      <p:to>
                                        <p:strVal val="visible"/>
                                      </p:to>
                                    </p:set>
                                  </p:childTnLst>
                                </p:cTn>
                              </p:par>
                              <p:par>
                                <p:cTn id="309" nodeType="withEffect" fill="hold" presetClass="entr" presetID="1">
                                  <p:stCondLst>
                                    <p:cond delay="0"/>
                                  </p:stCondLst>
                                  <p:childTnLst>
                                    <p:set>
                                      <p:cBhvr>
                                        <p:cTn id="310" dur="1" fill="hold">
                                          <p:stCondLst>
                                            <p:cond delay="0"/>
                                          </p:stCondLst>
                                        </p:cTn>
                                        <p:tgtEl>
                                          <p:spTgt spid="834">
                                            <p:txEl>
                                              <p:pRg st="6" end="6"/>
                                            </p:txEl>
                                          </p:spTgt>
                                        </p:tgtEl>
                                        <p:attrNameLst>
                                          <p:attrName>style.visibility</p:attrName>
                                        </p:attrNameLst>
                                      </p:cBhvr>
                                      <p:to>
                                        <p:strVal val="visible"/>
                                      </p:to>
                                    </p:set>
                                  </p:childTnLst>
                                </p:cTn>
                              </p:par>
                              <p:par>
                                <p:cTn id="311" nodeType="withEffect" fill="hold" presetClass="entr" presetID="1">
                                  <p:stCondLst>
                                    <p:cond delay="0"/>
                                  </p:stCondLst>
                                  <p:childTnLst>
                                    <p:set>
                                      <p:cBhvr>
                                        <p:cTn id="312" dur="1" fill="hold">
                                          <p:stCondLst>
                                            <p:cond delay="0"/>
                                          </p:stCondLst>
                                        </p:cTn>
                                        <p:tgtEl>
                                          <p:spTgt spid="834">
                                            <p:txEl>
                                              <p:pRg st="7" end="7"/>
                                            </p:txEl>
                                          </p:spTgt>
                                        </p:tgtEl>
                                        <p:attrNameLst>
                                          <p:attrName>style.visibility</p:attrName>
                                        </p:attrNameLst>
                                      </p:cBhvr>
                                      <p:to>
                                        <p:strVal val="visible"/>
                                      </p:to>
                                    </p:set>
                                  </p:childTnLst>
                                </p:cTn>
                              </p:par>
                              <p:par>
                                <p:cTn id="313" nodeType="withEffect" fill="hold" presetClass="entr" presetID="1">
                                  <p:stCondLst>
                                    <p:cond delay="0"/>
                                  </p:stCondLst>
                                  <p:childTnLst>
                                    <p:set>
                                      <p:cBhvr>
                                        <p:cTn id="314" dur="1" fill="hold">
                                          <p:stCondLst>
                                            <p:cond delay="0"/>
                                          </p:stCondLst>
                                        </p:cTn>
                                        <p:tgtEl>
                                          <p:spTgt spid="834">
                                            <p:txEl>
                                              <p:pRg st="8" end="8"/>
                                            </p:txEl>
                                          </p:spTgt>
                                        </p:tgtEl>
                                        <p:attrNameLst>
                                          <p:attrName>style.visibility</p:attrName>
                                        </p:attrNameLst>
                                      </p:cBhvr>
                                      <p:to>
                                        <p:strVal val="visible"/>
                                      </p:to>
                                    </p:set>
                                  </p:childTnLst>
                                </p:cTn>
                              </p:par>
                              <p:par>
                                <p:cTn id="315" nodeType="withEffect" fill="hold" presetClass="entr" presetID="1">
                                  <p:stCondLst>
                                    <p:cond delay="0"/>
                                  </p:stCondLst>
                                  <p:childTnLst>
                                    <p:set>
                                      <p:cBhvr>
                                        <p:cTn id="316" dur="1" fill="hold">
                                          <p:stCondLst>
                                            <p:cond delay="0"/>
                                          </p:stCondLst>
                                        </p:cTn>
                                        <p:tgtEl>
                                          <p:spTgt spid="834">
                                            <p:txEl>
                                              <p:pRg st="9" end="9"/>
                                            </p:txEl>
                                          </p:spTgt>
                                        </p:tgtEl>
                                        <p:attrNameLst>
                                          <p:attrName>style.visibility</p:attrName>
                                        </p:attrNameLst>
                                      </p:cBhvr>
                                      <p:to>
                                        <p:strVal val="visible"/>
                                      </p:to>
                                    </p:set>
                                  </p:childTnLst>
                                </p:cTn>
                              </p:par>
                              <p:par>
                                <p:cTn id="317" nodeType="withEffect" fill="hold" presetClass="entr" presetID="1">
                                  <p:stCondLst>
                                    <p:cond delay="0"/>
                                  </p:stCondLst>
                                  <p:childTnLst>
                                    <p:set>
                                      <p:cBhvr>
                                        <p:cTn id="318" dur="1" fill="hold">
                                          <p:stCondLst>
                                            <p:cond delay="0"/>
                                          </p:stCondLst>
                                        </p:cTn>
                                        <p:tgtEl>
                                          <p:spTgt spid="834">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6" name="PlaceHolder 1"/>
          <p:cNvSpPr>
            <a:spLocks noGrp="1"/>
          </p:cNvSpPr>
          <p:nvPr>
            <p:ph type="title"/>
          </p:nvPr>
        </p:nvSpPr>
        <p:spPr>
          <a:xfrm>
            <a:off x="457200" y="1157400"/>
            <a:ext cx="8227800" cy="7506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Data Center Consolidation Committee Goals</a:t>
            </a:r>
            <a:endParaRPr b="0" lang="en-US" sz="2400" spc="-1" strike="noStrike">
              <a:solidFill>
                <a:srgbClr val="000000"/>
              </a:solidFill>
              <a:latin typeface="Arial"/>
            </a:endParaRPr>
          </a:p>
        </p:txBody>
      </p:sp>
      <p:sp>
        <p:nvSpPr>
          <p:cNvPr id="837" name="PlaceHolder 2"/>
          <p:cNvSpPr>
            <a:spLocks noGrp="1"/>
          </p:cNvSpPr>
          <p:nvPr>
            <p:ph/>
          </p:nvPr>
        </p:nvSpPr>
        <p:spPr>
          <a:xfrm>
            <a:off x="457200" y="1909800"/>
            <a:ext cx="8227800" cy="4719600"/>
          </a:xfrm>
          <a:prstGeom prst="rect">
            <a:avLst/>
          </a:prstGeom>
          <a:noFill/>
          <a:ln w="0">
            <a:noFill/>
          </a:ln>
        </p:spPr>
        <p:txBody>
          <a:bodyPr numCol="1" spcCol="0" lIns="90000" rIns="90000" tIns="45000" bIns="45000" anchor="t">
            <a:noAutofit/>
          </a:bodyPr>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 virtual machine environment (VME) with a ‘standard’ infrastructure, in Building 28.</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Establish an initial production environment, to support hosting of Directorate organization redesigned web pages.</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Demonstrate that the VM environment can replicate or exceed current application functionality and performance.</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All applications/servers must be migrated from Buildings 2 and 26 by June 2010.  Where it makes sense, migrate as many of these applications as possible into the virtualized environment. </a:t>
            </a:r>
            <a:endParaRPr b="0" lang="en-US" sz="1800" spc="-1" strike="noStrike">
              <a:solidFill>
                <a:srgbClr val="000000"/>
              </a:solidFill>
              <a:latin typeface="Arial"/>
            </a:endParaRPr>
          </a:p>
          <a:p>
            <a:pPr marL="457200" indent="-457200">
              <a:lnSpc>
                <a:spcPct val="80000"/>
              </a:lnSpc>
              <a:spcBef>
                <a:spcPts val="1037"/>
              </a:spcBef>
              <a:buClr>
                <a:srgbClr val="000000"/>
              </a:buClr>
              <a:buFont typeface="OpenSymbol"/>
              <a:buAutoNum type="arabicPeriod"/>
            </a:pPr>
            <a:r>
              <a:rPr b="0" lang="en-US" sz="1800" spc="-1" strike="noStrike">
                <a:solidFill>
                  <a:srgbClr val="000000"/>
                </a:solidFill>
                <a:latin typeface="Arial"/>
                <a:ea typeface="ＭＳ Ｐゴシック"/>
              </a:rPr>
              <a:t>Other 600 websites to move to SEDVME after June 2010.</a:t>
            </a:r>
            <a:endParaRPr b="0" lang="en-US" sz="1800" spc="-1" strike="noStrike">
              <a:solidFill>
                <a:srgbClr val="000000"/>
              </a:solidFill>
              <a:latin typeface="Arial"/>
            </a:endParaRPr>
          </a:p>
          <a:p>
            <a:pPr marL="457200" indent="-457200">
              <a:lnSpc>
                <a:spcPct val="80000"/>
              </a:lnSpc>
              <a:spcBef>
                <a:spcPts val="1037"/>
              </a:spcBef>
              <a:spcAft>
                <a:spcPts val="601"/>
              </a:spcAft>
              <a:buClr>
                <a:srgbClr val="000000"/>
              </a:buClr>
              <a:buFont typeface="OpenSymbol"/>
              <a:buAutoNum type="arabicPeriod"/>
            </a:pPr>
            <a:r>
              <a:rPr b="0" lang="en-US" sz="1800" spc="-1" strike="noStrike">
                <a:solidFill>
                  <a:srgbClr val="000000"/>
                </a:solidFill>
                <a:latin typeface="Arial"/>
                <a:ea typeface="ＭＳ Ｐゴシック"/>
              </a:rPr>
              <a:t>Define and establish SEDVME management processes and procedures.</a:t>
            </a:r>
            <a:endParaRPr b="0" lang="en-US" sz="1800" spc="-1" strike="noStrike">
              <a:solidFill>
                <a:srgbClr val="000000"/>
              </a:solidFill>
              <a:latin typeface="Arial"/>
            </a:endParaRPr>
          </a:p>
          <a:p>
            <a:pPr marL="457200" indent="-457200">
              <a:lnSpc>
                <a:spcPct val="80000"/>
              </a:lnSpc>
              <a:spcBef>
                <a:spcPts val="439"/>
              </a:spcBef>
              <a:buClr>
                <a:srgbClr val="000000"/>
              </a:buClr>
              <a:buFont typeface="OpenSymbol"/>
              <a:buAutoNum type="arabicPeriod"/>
            </a:pPr>
            <a:r>
              <a:rPr b="0" lang="en-US" sz="1800" spc="-1" strike="noStrike">
                <a:solidFill>
                  <a:srgbClr val="000000"/>
                </a:solidFill>
                <a:latin typeface="Arial"/>
                <a:ea typeface="ＭＳ Ｐゴシック"/>
              </a:rPr>
              <a:t>Improve IT security – better security than the physical environment.</a:t>
            </a:r>
            <a:endParaRPr b="0" lang="en-US" sz="18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Consolidated environment</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One management domain</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Standard software infrastructure</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Two-factor authentication required for all accounts.</a:t>
            </a:r>
            <a:endParaRPr b="0" lang="en-US" sz="1400" spc="-1" strike="noStrike">
              <a:solidFill>
                <a:srgbClr val="000000"/>
              </a:solidFill>
              <a:latin typeface="Arial"/>
            </a:endParaRPr>
          </a:p>
          <a:p>
            <a:pPr lvl="1" marL="743040" indent="-285840">
              <a:lnSpc>
                <a:spcPct val="80000"/>
              </a:lnSpc>
              <a:spcBef>
                <a:spcPts val="439"/>
              </a:spcBef>
              <a:buClr>
                <a:srgbClr val="000000"/>
              </a:buClr>
              <a:buFont typeface="Arial"/>
              <a:buChar char="–"/>
            </a:pPr>
            <a:r>
              <a:rPr b="0" lang="en-US" sz="1400" spc="-1" strike="noStrike">
                <a:solidFill>
                  <a:srgbClr val="000000"/>
                </a:solidFill>
                <a:latin typeface="Arial"/>
                <a:ea typeface="ヒラギノ角ゴ Pro W3"/>
              </a:rPr>
              <a:t>Accommodate Center and Agency objectives for zoning networks</a:t>
            </a:r>
            <a:endParaRPr b="0" lang="en-US" sz="1400" spc="-1" strike="noStrike">
              <a:solidFill>
                <a:srgbClr val="000000"/>
              </a:solidFill>
              <a:latin typeface="Arial"/>
            </a:endParaRPr>
          </a:p>
        </p:txBody>
      </p:sp>
      <p:sp>
        <p:nvSpPr>
          <p:cNvPr id="838" name="Title 13"/>
          <p:cNvSpPr/>
          <p:nvPr/>
        </p:nvSpPr>
        <p:spPr>
          <a:xfrm>
            <a:off x="814680" y="171720"/>
            <a:ext cx="8227800" cy="7506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19" dur="indefinite" restart="never" nodeType="tmRoot">
          <p:childTnLst>
            <p:seq>
              <p:cTn id="320" dur="indefinite" nodeType="mainSeq">
                <p:childTnLst>
                  <p:par>
                    <p:cTn id="321" nodeType="clickEffect" fill="hold">
                      <p:stCondLst>
                        <p:cond delay="indefinite"/>
                      </p:stCondLst>
                      <p:childTnLst>
                        <p:par>
                          <p:cTn id="322" nodeType="withEffect" fill="hold">
                            <p:stCondLst>
                              <p:cond delay="0"/>
                            </p:stCondLst>
                            <p:childTnLst>
                              <p:par>
                                <p:cTn id="323" nodeType="clickEffect" fill="hold" presetClass="entr" presetID="1">
                                  <p:stCondLst>
                                    <p:cond delay="0"/>
                                  </p:stCondLst>
                                  <p:childTnLst>
                                    <p:set>
                                      <p:cBhvr>
                                        <p:cTn id="324" dur="1" fill="hold">
                                          <p:stCondLst>
                                            <p:cond delay="0"/>
                                          </p:stCondLst>
                                        </p:cTn>
                                        <p:tgtEl>
                                          <p:spTgt spid="837">
                                            <p:txEl>
                                              <p:pRg st="0" end="0"/>
                                            </p:txEl>
                                          </p:spTgt>
                                        </p:tgtEl>
                                        <p:attrNameLst>
                                          <p:attrName>style.visibility</p:attrName>
                                        </p:attrNameLst>
                                      </p:cBhvr>
                                      <p:to>
                                        <p:strVal val="visible"/>
                                      </p:to>
                                    </p:set>
                                  </p:childTnLst>
                                </p:cTn>
                              </p:par>
                            </p:childTnLst>
                          </p:cTn>
                        </p:par>
                      </p:childTnLst>
                    </p:cTn>
                  </p:par>
                  <p:par>
                    <p:cTn id="325" nodeType="clickEffect" fill="hold">
                      <p:stCondLst>
                        <p:cond delay="indefinite"/>
                      </p:stCondLst>
                      <p:childTnLst>
                        <p:par>
                          <p:cTn id="326" nodeType="withEffect" fill="hold">
                            <p:stCondLst>
                              <p:cond delay="0"/>
                            </p:stCondLst>
                            <p:childTnLst>
                              <p:par>
                                <p:cTn id="327" nodeType="clickEffect" fill="hold" presetClass="entr" presetID="1">
                                  <p:stCondLst>
                                    <p:cond delay="0"/>
                                  </p:stCondLst>
                                  <p:childTnLst>
                                    <p:set>
                                      <p:cBhvr>
                                        <p:cTn id="328" dur="1" fill="hold">
                                          <p:stCondLst>
                                            <p:cond delay="0"/>
                                          </p:stCondLst>
                                        </p:cTn>
                                        <p:tgtEl>
                                          <p:spTgt spid="837">
                                            <p:txEl>
                                              <p:pRg st="1" end="1"/>
                                            </p:txEl>
                                          </p:spTgt>
                                        </p:tgtEl>
                                        <p:attrNameLst>
                                          <p:attrName>style.visibility</p:attrName>
                                        </p:attrNameLst>
                                      </p:cBhvr>
                                      <p:to>
                                        <p:strVal val="visible"/>
                                      </p:to>
                                    </p:set>
                                  </p:childTnLst>
                                </p:cTn>
                              </p:par>
                            </p:childTnLst>
                          </p:cTn>
                        </p:par>
                      </p:childTnLst>
                    </p:cTn>
                  </p:par>
                  <p:par>
                    <p:cTn id="329" nodeType="clickEffect" fill="hold">
                      <p:stCondLst>
                        <p:cond delay="indefinite"/>
                      </p:stCondLst>
                      <p:childTnLst>
                        <p:par>
                          <p:cTn id="330" nodeType="withEffect" fill="hold">
                            <p:stCondLst>
                              <p:cond delay="0"/>
                            </p:stCondLst>
                            <p:childTnLst>
                              <p:par>
                                <p:cTn id="331" nodeType="clickEffect" fill="hold" presetClass="entr" presetID="1">
                                  <p:stCondLst>
                                    <p:cond delay="0"/>
                                  </p:stCondLst>
                                  <p:childTnLst>
                                    <p:set>
                                      <p:cBhvr>
                                        <p:cTn id="332" dur="1" fill="hold">
                                          <p:stCondLst>
                                            <p:cond delay="0"/>
                                          </p:stCondLst>
                                        </p:cTn>
                                        <p:tgtEl>
                                          <p:spTgt spid="837">
                                            <p:txEl>
                                              <p:pRg st="2" end="2"/>
                                            </p:txEl>
                                          </p:spTgt>
                                        </p:tgtEl>
                                        <p:attrNameLst>
                                          <p:attrName>style.visibility</p:attrName>
                                        </p:attrNameLst>
                                      </p:cBhvr>
                                      <p:to>
                                        <p:strVal val="visible"/>
                                      </p:to>
                                    </p:set>
                                  </p:childTnLst>
                                </p:cTn>
                              </p:par>
                            </p:childTnLst>
                          </p:cTn>
                        </p:par>
                      </p:childTnLst>
                    </p:cTn>
                  </p:par>
                  <p:par>
                    <p:cTn id="333" nodeType="clickEffect" fill="hold">
                      <p:stCondLst>
                        <p:cond delay="indefinite"/>
                      </p:stCondLst>
                      <p:childTnLst>
                        <p:par>
                          <p:cTn id="334" nodeType="withEffect" fill="hold">
                            <p:stCondLst>
                              <p:cond delay="0"/>
                            </p:stCondLst>
                            <p:childTnLst>
                              <p:par>
                                <p:cTn id="335" nodeType="clickEffect" fill="hold" presetClass="entr" presetID="1">
                                  <p:stCondLst>
                                    <p:cond delay="0"/>
                                  </p:stCondLst>
                                  <p:childTnLst>
                                    <p:set>
                                      <p:cBhvr>
                                        <p:cTn id="336" dur="1" fill="hold">
                                          <p:stCondLst>
                                            <p:cond delay="0"/>
                                          </p:stCondLst>
                                        </p:cTn>
                                        <p:tgtEl>
                                          <p:spTgt spid="837">
                                            <p:txEl>
                                              <p:pRg st="3" end="3"/>
                                            </p:txEl>
                                          </p:spTgt>
                                        </p:tgtEl>
                                        <p:attrNameLst>
                                          <p:attrName>style.visibility</p:attrName>
                                        </p:attrNameLst>
                                      </p:cBhvr>
                                      <p:to>
                                        <p:strVal val="visible"/>
                                      </p:to>
                                    </p:set>
                                  </p:childTnLst>
                                </p:cTn>
                              </p:par>
                            </p:childTnLst>
                          </p:cTn>
                        </p:par>
                      </p:childTnLst>
                    </p:cTn>
                  </p:par>
                  <p:par>
                    <p:cTn id="337" nodeType="clickEffect" fill="hold">
                      <p:stCondLst>
                        <p:cond delay="indefinite"/>
                      </p:stCondLst>
                      <p:childTnLst>
                        <p:par>
                          <p:cTn id="338" nodeType="withEffect" fill="hold">
                            <p:stCondLst>
                              <p:cond delay="0"/>
                            </p:stCondLst>
                            <p:childTnLst>
                              <p:par>
                                <p:cTn id="339" nodeType="clickEffect" fill="hold" presetClass="entr" presetID="1">
                                  <p:stCondLst>
                                    <p:cond delay="0"/>
                                  </p:stCondLst>
                                  <p:childTnLst>
                                    <p:set>
                                      <p:cBhvr>
                                        <p:cTn id="340" dur="1" fill="hold">
                                          <p:stCondLst>
                                            <p:cond delay="0"/>
                                          </p:stCondLst>
                                        </p:cTn>
                                        <p:tgtEl>
                                          <p:spTgt spid="837">
                                            <p:txEl>
                                              <p:pRg st="4" end="4"/>
                                            </p:txEl>
                                          </p:spTgt>
                                        </p:tgtEl>
                                        <p:attrNameLst>
                                          <p:attrName>style.visibility</p:attrName>
                                        </p:attrNameLst>
                                      </p:cBhvr>
                                      <p:to>
                                        <p:strVal val="visible"/>
                                      </p:to>
                                    </p:set>
                                  </p:childTnLst>
                                </p:cTn>
                              </p:par>
                            </p:childTnLst>
                          </p:cTn>
                        </p:par>
                      </p:childTnLst>
                    </p:cTn>
                  </p:par>
                  <p:par>
                    <p:cTn id="341" nodeType="clickEffect" fill="hold">
                      <p:stCondLst>
                        <p:cond delay="indefinite"/>
                      </p:stCondLst>
                      <p:childTnLst>
                        <p:par>
                          <p:cTn id="342" nodeType="withEffect" fill="hold">
                            <p:stCondLst>
                              <p:cond delay="0"/>
                            </p:stCondLst>
                            <p:childTnLst>
                              <p:par>
                                <p:cTn id="343" nodeType="clickEffect" fill="hold" presetClass="entr" presetID="1">
                                  <p:stCondLst>
                                    <p:cond delay="0"/>
                                  </p:stCondLst>
                                  <p:childTnLst>
                                    <p:set>
                                      <p:cBhvr>
                                        <p:cTn id="344" dur="1" fill="hold">
                                          <p:stCondLst>
                                            <p:cond delay="0"/>
                                          </p:stCondLst>
                                        </p:cTn>
                                        <p:tgtEl>
                                          <p:spTgt spid="837">
                                            <p:txEl>
                                              <p:pRg st="5" end="5"/>
                                            </p:txEl>
                                          </p:spTgt>
                                        </p:tgtEl>
                                        <p:attrNameLst>
                                          <p:attrName>style.visibility</p:attrName>
                                        </p:attrNameLst>
                                      </p:cBhvr>
                                      <p:to>
                                        <p:strVal val="visible"/>
                                      </p:to>
                                    </p:set>
                                  </p:childTnLst>
                                </p:cTn>
                              </p:par>
                            </p:childTnLst>
                          </p:cTn>
                        </p:par>
                      </p:childTnLst>
                    </p:cTn>
                  </p:par>
                  <p:par>
                    <p:cTn id="345" nodeType="clickEffect" fill="hold">
                      <p:stCondLst>
                        <p:cond delay="indefinite"/>
                      </p:stCondLst>
                      <p:childTnLst>
                        <p:par>
                          <p:cTn id="346" nodeType="withEffect" fill="hold">
                            <p:stCondLst>
                              <p:cond delay="0"/>
                            </p:stCondLst>
                            <p:childTnLst>
                              <p:par>
                                <p:cTn id="347" nodeType="clickEffect" fill="hold" presetClass="entr" presetID="1">
                                  <p:stCondLst>
                                    <p:cond delay="0"/>
                                  </p:stCondLst>
                                  <p:childTnLst>
                                    <p:set>
                                      <p:cBhvr>
                                        <p:cTn id="348" dur="1" fill="hold">
                                          <p:stCondLst>
                                            <p:cond delay="0"/>
                                          </p:stCondLst>
                                        </p:cTn>
                                        <p:tgtEl>
                                          <p:spTgt spid="837">
                                            <p:txEl>
                                              <p:pRg st="6" end="6"/>
                                            </p:txEl>
                                          </p:spTgt>
                                        </p:tgtEl>
                                        <p:attrNameLst>
                                          <p:attrName>style.visibility</p:attrName>
                                        </p:attrNameLst>
                                      </p:cBhvr>
                                      <p:to>
                                        <p:strVal val="visible"/>
                                      </p:to>
                                    </p:set>
                                  </p:childTnLst>
                                </p:cTn>
                              </p:par>
                              <p:par>
                                <p:cTn id="349" nodeType="withEffect" fill="hold" presetClass="entr" presetID="1">
                                  <p:stCondLst>
                                    <p:cond delay="0"/>
                                  </p:stCondLst>
                                  <p:childTnLst>
                                    <p:set>
                                      <p:cBhvr>
                                        <p:cTn id="350" dur="1" fill="hold">
                                          <p:stCondLst>
                                            <p:cond delay="0"/>
                                          </p:stCondLst>
                                        </p:cTn>
                                        <p:tgtEl>
                                          <p:spTgt spid="837">
                                            <p:txEl>
                                              <p:pRg st="7" end="7"/>
                                            </p:txEl>
                                          </p:spTgt>
                                        </p:tgtEl>
                                        <p:attrNameLst>
                                          <p:attrName>style.visibility</p:attrName>
                                        </p:attrNameLst>
                                      </p:cBhvr>
                                      <p:to>
                                        <p:strVal val="visible"/>
                                      </p:to>
                                    </p:set>
                                  </p:childTnLst>
                                </p:cTn>
                              </p:par>
                              <p:par>
                                <p:cTn id="351" nodeType="withEffect" fill="hold" presetClass="entr" presetID="1">
                                  <p:stCondLst>
                                    <p:cond delay="0"/>
                                  </p:stCondLst>
                                  <p:childTnLst>
                                    <p:set>
                                      <p:cBhvr>
                                        <p:cTn id="352" dur="1" fill="hold">
                                          <p:stCondLst>
                                            <p:cond delay="0"/>
                                          </p:stCondLst>
                                        </p:cTn>
                                        <p:tgtEl>
                                          <p:spTgt spid="837">
                                            <p:txEl>
                                              <p:pRg st="8" end="8"/>
                                            </p:txEl>
                                          </p:spTgt>
                                        </p:tgtEl>
                                        <p:attrNameLst>
                                          <p:attrName>style.visibility</p:attrName>
                                        </p:attrNameLst>
                                      </p:cBhvr>
                                      <p:to>
                                        <p:strVal val="visible"/>
                                      </p:to>
                                    </p:set>
                                  </p:childTnLst>
                                </p:cTn>
                              </p:par>
                              <p:par>
                                <p:cTn id="353" nodeType="withEffect" fill="hold" presetClass="entr" presetID="1">
                                  <p:stCondLst>
                                    <p:cond delay="0"/>
                                  </p:stCondLst>
                                  <p:childTnLst>
                                    <p:set>
                                      <p:cBhvr>
                                        <p:cTn id="354" dur="1" fill="hold">
                                          <p:stCondLst>
                                            <p:cond delay="0"/>
                                          </p:stCondLst>
                                        </p:cTn>
                                        <p:tgtEl>
                                          <p:spTgt spid="837">
                                            <p:txEl>
                                              <p:pRg st="9" end="9"/>
                                            </p:txEl>
                                          </p:spTgt>
                                        </p:tgtEl>
                                        <p:attrNameLst>
                                          <p:attrName>style.visibility</p:attrName>
                                        </p:attrNameLst>
                                      </p:cBhvr>
                                      <p:to>
                                        <p:strVal val="visible"/>
                                      </p:to>
                                    </p:set>
                                  </p:childTnLst>
                                </p:cTn>
                              </p:par>
                              <p:par>
                                <p:cTn id="355" nodeType="withEffect" fill="hold" presetClass="entr" presetID="1">
                                  <p:stCondLst>
                                    <p:cond delay="0"/>
                                  </p:stCondLst>
                                  <p:childTnLst>
                                    <p:set>
                                      <p:cBhvr>
                                        <p:cTn id="356" dur="1" fill="hold">
                                          <p:stCondLst>
                                            <p:cond delay="0"/>
                                          </p:stCondLst>
                                        </p:cTn>
                                        <p:tgtEl>
                                          <p:spTgt spid="837">
                                            <p:txEl>
                                              <p:pRg st="10" end="10"/>
                                            </p:txEl>
                                          </p:spTgt>
                                        </p:tgtEl>
                                        <p:attrNameLst>
                                          <p:attrName>style.visibility</p:attrName>
                                        </p:attrNameLst>
                                      </p:cBhvr>
                                      <p:to>
                                        <p:strVal val="visible"/>
                                      </p:to>
                                    </p:set>
                                  </p:childTnLst>
                                </p:cTn>
                              </p:par>
                              <p:par>
                                <p:cTn id="357" nodeType="withEffect" fill="hold" presetClass="entr" presetID="1">
                                  <p:stCondLst>
                                    <p:cond delay="0"/>
                                  </p:stCondLst>
                                  <p:childTnLst>
                                    <p:set>
                                      <p:cBhvr>
                                        <p:cTn id="358" dur="1" fill="hold">
                                          <p:stCondLst>
                                            <p:cond delay="0"/>
                                          </p:stCondLst>
                                        </p:cTn>
                                        <p:tgtEl>
                                          <p:spTgt spid="837">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9" name="PlaceHolder 1"/>
          <p:cNvSpPr>
            <a:spLocks noGrp="1"/>
          </p:cNvSpPr>
          <p:nvPr>
            <p:ph/>
          </p:nvPr>
        </p:nvSpPr>
        <p:spPr>
          <a:xfrm>
            <a:off x="0" y="1476360"/>
            <a:ext cx="9142200" cy="4527360"/>
          </a:xfrm>
          <a:prstGeom prst="rect">
            <a:avLst/>
          </a:prstGeom>
          <a:noFill/>
          <a:ln w="0">
            <a:noFill/>
          </a:ln>
        </p:spPr>
        <p:txBody>
          <a:bodyPr numCol="1" spcCol="0" lIns="90000" rIns="90000" tIns="45000" bIns="45000" anchor="t">
            <a:noAutofit/>
          </a:bodyPr>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Comparative analysis of virtualization technologies.</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VMware</a:t>
            </a:r>
            <a:r>
              <a:rPr b="0" lang="en-US" sz="1600" spc="-1" strike="noStrike">
                <a:solidFill>
                  <a:srgbClr val="000000"/>
                </a:solidFill>
                <a:latin typeface="Arial"/>
                <a:ea typeface="Osaka"/>
              </a:rPr>
              <a:t>(ESX,ESXi,vSphere)</a:t>
            </a:r>
            <a:r>
              <a:rPr b="0" lang="en-US" sz="2000" spc="-1" strike="noStrike">
                <a:solidFill>
                  <a:srgbClr val="000000"/>
                </a:solidFill>
                <a:latin typeface="Arial"/>
                <a:ea typeface="Osaka"/>
              </a:rPr>
              <a:t>, Xen, PowerVM, Hyper-V</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Settled on </a:t>
            </a:r>
            <a:r>
              <a:rPr b="1" i="1" lang="en-US" sz="2000" spc="-1" strike="noStrike">
                <a:solidFill>
                  <a:srgbClr val="000000"/>
                </a:solidFill>
                <a:latin typeface="Arial"/>
                <a:ea typeface="Osaka"/>
              </a:rPr>
              <a:t>VMware</a:t>
            </a:r>
            <a:r>
              <a:rPr b="0" lang="en-US" sz="2000" spc="-1" strike="noStrike">
                <a:solidFill>
                  <a:srgbClr val="000000"/>
                </a:solidFill>
                <a:latin typeface="Arial"/>
                <a:ea typeface="Osaka"/>
              </a:rPr>
              <a:t> due to industry use and product maturity.</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2000" spc="-1" strike="noStrike">
                <a:solidFill>
                  <a:srgbClr val="000000"/>
                </a:solidFill>
                <a:latin typeface="Arial"/>
                <a:ea typeface="Osaka"/>
              </a:rPr>
              <a:t>VMotion, Storage VMotion, High Availability, vSphere</a:t>
            </a:r>
            <a:endParaRPr b="0" lang="en-US" sz="2000" spc="-1" strike="noStrike">
              <a:solidFill>
                <a:srgbClr val="000000"/>
              </a:solidFill>
              <a:latin typeface="Arial"/>
            </a:endParaRPr>
          </a:p>
          <a:p>
            <a:pPr marL="2057400" indent="0">
              <a:lnSpc>
                <a:spcPct val="100000"/>
              </a:lnSpc>
              <a:spcBef>
                <a:spcPts val="400"/>
              </a:spcBef>
              <a:buNone/>
              <a:tabLst>
                <a:tab algn="l" pos="0"/>
              </a:tabLst>
            </a:pP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Develop NASA Project Plan 7120.7 for SEDVME.</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SED inexperienced with a formal 7120.7 disciplines.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Who are the reviewers???</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Hardware procured before PDR…”1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before CDR</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Science directorate website goes live just after ”1</a:t>
            </a:r>
            <a:r>
              <a:rPr b="0" lang="en-US" sz="2000" spc="-1" strike="noStrike" baseline="30000">
                <a:solidFill>
                  <a:srgbClr val="000000"/>
                </a:solidFill>
                <a:latin typeface="Arial"/>
                <a:ea typeface="Osaka"/>
              </a:rPr>
              <a:t>st</a:t>
            </a:r>
            <a:r>
              <a:rPr b="0" lang="en-US" sz="2000" spc="-1" strike="noStrike">
                <a:solidFill>
                  <a:srgbClr val="000000"/>
                </a:solidFill>
                <a:latin typeface="Arial"/>
                <a:ea typeface="Osaka"/>
              </a:rPr>
              <a:t> ORR” </a:t>
            </a:r>
            <a:endParaRPr b="0" lang="en-US" sz="2000" spc="-1" strike="noStrike">
              <a:solidFill>
                <a:srgbClr val="000000"/>
              </a:solidFill>
              <a:latin typeface="Arial"/>
            </a:endParaRPr>
          </a:p>
          <a:p>
            <a:pPr lvl="3" marL="1600200" indent="-2286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Osaka"/>
              </a:rPr>
              <a:t>Assistance from Project managers from ITCD to help with 7120.7 disciplines.</a:t>
            </a:r>
            <a:endParaRPr b="0" lang="en-US" sz="2000" spc="-1" strike="noStrike">
              <a:solidFill>
                <a:srgbClr val="000000"/>
              </a:solidFill>
              <a:latin typeface="Arial"/>
            </a:endParaRPr>
          </a:p>
        </p:txBody>
      </p:sp>
      <p:sp>
        <p:nvSpPr>
          <p:cNvPr id="840" name="Title 14"/>
          <p:cNvSpPr/>
          <p:nvPr/>
        </p:nvSpPr>
        <p:spPr>
          <a:xfrm>
            <a:off x="814680" y="171720"/>
            <a:ext cx="8227800" cy="7506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59" dur="indefinite" restart="never" nodeType="tmRoot">
          <p:childTnLst>
            <p:seq>
              <p:cTn id="360" dur="indefinite" nodeType="mainSeq">
                <p:childTnLst>
                  <p:par>
                    <p:cTn id="361" nodeType="clickEffect" fill="hold">
                      <p:stCondLst>
                        <p:cond delay="indefinite"/>
                      </p:stCondLst>
                      <p:childTnLst>
                        <p:par>
                          <p:cTn id="362" nodeType="withEffect" fill="hold">
                            <p:stCondLst>
                              <p:cond delay="0"/>
                            </p:stCondLst>
                            <p:childTnLst>
                              <p:par>
                                <p:cTn id="363" nodeType="clickEffect" fill="hold" presetClass="entr" presetID="1">
                                  <p:stCondLst>
                                    <p:cond delay="0"/>
                                  </p:stCondLst>
                                  <p:childTnLst>
                                    <p:set>
                                      <p:cBhvr>
                                        <p:cTn id="364" dur="1" fill="hold">
                                          <p:stCondLst>
                                            <p:cond delay="0"/>
                                          </p:stCondLst>
                                        </p:cTn>
                                        <p:tgtEl>
                                          <p:spTgt spid="839">
                                            <p:txEl>
                                              <p:pRg st="0" end="0"/>
                                            </p:txEl>
                                          </p:spTgt>
                                        </p:tgtEl>
                                        <p:attrNameLst>
                                          <p:attrName>style.visibility</p:attrName>
                                        </p:attrNameLst>
                                      </p:cBhvr>
                                      <p:to>
                                        <p:strVal val="visible"/>
                                      </p:to>
                                    </p:set>
                                  </p:childTnLst>
                                </p:cTn>
                              </p:par>
                              <p:par>
                                <p:cTn id="365" nodeType="withEffect" fill="hold" presetClass="entr" presetID="1">
                                  <p:stCondLst>
                                    <p:cond delay="0"/>
                                  </p:stCondLst>
                                  <p:childTnLst>
                                    <p:set>
                                      <p:cBhvr>
                                        <p:cTn id="366" dur="1" fill="hold">
                                          <p:stCondLst>
                                            <p:cond delay="0"/>
                                          </p:stCondLst>
                                        </p:cTn>
                                        <p:tgtEl>
                                          <p:spTgt spid="839">
                                            <p:txEl>
                                              <p:pRg st="1" end="1"/>
                                            </p:txEl>
                                          </p:spTgt>
                                        </p:tgtEl>
                                        <p:attrNameLst>
                                          <p:attrName>style.visibility</p:attrName>
                                        </p:attrNameLst>
                                      </p:cBhvr>
                                      <p:to>
                                        <p:strVal val="visible"/>
                                      </p:to>
                                    </p:set>
                                  </p:childTnLst>
                                </p:cTn>
                              </p:par>
                              <p:par>
                                <p:cTn id="367" nodeType="withEffect" fill="hold" presetClass="entr" presetID="1">
                                  <p:stCondLst>
                                    <p:cond delay="0"/>
                                  </p:stCondLst>
                                  <p:childTnLst>
                                    <p:set>
                                      <p:cBhvr>
                                        <p:cTn id="368" dur="1" fill="hold">
                                          <p:stCondLst>
                                            <p:cond delay="0"/>
                                          </p:stCondLst>
                                        </p:cTn>
                                        <p:tgtEl>
                                          <p:spTgt spid="839">
                                            <p:txEl>
                                              <p:pRg st="2" end="2"/>
                                            </p:txEl>
                                          </p:spTgt>
                                        </p:tgtEl>
                                        <p:attrNameLst>
                                          <p:attrName>style.visibility</p:attrName>
                                        </p:attrNameLst>
                                      </p:cBhvr>
                                      <p:to>
                                        <p:strVal val="visible"/>
                                      </p:to>
                                    </p:set>
                                  </p:childTnLst>
                                </p:cTn>
                              </p:par>
                              <p:par>
                                <p:cTn id="369" nodeType="withEffect" fill="hold" presetClass="entr" presetID="1">
                                  <p:stCondLst>
                                    <p:cond delay="0"/>
                                  </p:stCondLst>
                                  <p:childTnLst>
                                    <p:set>
                                      <p:cBhvr>
                                        <p:cTn id="370" dur="1" fill="hold">
                                          <p:stCondLst>
                                            <p:cond delay="0"/>
                                          </p:stCondLst>
                                        </p:cTn>
                                        <p:tgtEl>
                                          <p:spTgt spid="839">
                                            <p:txEl>
                                              <p:pRg st="3" end="3"/>
                                            </p:txEl>
                                          </p:spTgt>
                                        </p:tgtEl>
                                        <p:attrNameLst>
                                          <p:attrName>style.visibility</p:attrName>
                                        </p:attrNameLst>
                                      </p:cBhvr>
                                      <p:to>
                                        <p:strVal val="visible"/>
                                      </p:to>
                                    </p:set>
                                  </p:childTnLst>
                                </p:cTn>
                              </p:par>
                            </p:childTnLst>
                          </p:cTn>
                        </p:par>
                      </p:childTnLst>
                    </p:cTn>
                  </p:par>
                  <p:par>
                    <p:cTn id="371" nodeType="clickEffect" fill="hold">
                      <p:stCondLst>
                        <p:cond delay="indefinite"/>
                      </p:stCondLst>
                      <p:childTnLst>
                        <p:par>
                          <p:cTn id="372" nodeType="withEffect" fill="hold">
                            <p:stCondLst>
                              <p:cond delay="0"/>
                            </p:stCondLst>
                            <p:childTnLst>
                              <p:par>
                                <p:cTn id="373" nodeType="clickEffect" fill="hold" presetClass="entr" presetID="1">
                                  <p:stCondLst>
                                    <p:cond delay="0"/>
                                  </p:stCondLst>
                                  <p:childTnLst>
                                    <p:set>
                                      <p:cBhvr>
                                        <p:cTn id="374" dur="1" fill="hold">
                                          <p:stCondLst>
                                            <p:cond delay="0"/>
                                          </p:stCondLst>
                                        </p:cTn>
                                        <p:tgtEl>
                                          <p:spTgt spid="839">
                                            <p:txEl>
                                              <p:pRg st="5" end="5"/>
                                            </p:txEl>
                                          </p:spTgt>
                                        </p:tgtEl>
                                        <p:attrNameLst>
                                          <p:attrName>style.visibility</p:attrName>
                                        </p:attrNameLst>
                                      </p:cBhvr>
                                      <p:to>
                                        <p:strVal val="visible"/>
                                      </p:to>
                                    </p:set>
                                  </p:childTnLst>
                                </p:cTn>
                              </p:par>
                              <p:par>
                                <p:cTn id="375" nodeType="withEffect" fill="hold" presetClass="entr" presetID="1">
                                  <p:stCondLst>
                                    <p:cond delay="0"/>
                                  </p:stCondLst>
                                  <p:childTnLst>
                                    <p:set>
                                      <p:cBhvr>
                                        <p:cTn id="376" dur="1" fill="hold">
                                          <p:stCondLst>
                                            <p:cond delay="0"/>
                                          </p:stCondLst>
                                        </p:cTn>
                                        <p:tgtEl>
                                          <p:spTgt spid="839">
                                            <p:txEl>
                                              <p:pRg st="6" end="6"/>
                                            </p:txEl>
                                          </p:spTgt>
                                        </p:tgtEl>
                                        <p:attrNameLst>
                                          <p:attrName>style.visibility</p:attrName>
                                        </p:attrNameLst>
                                      </p:cBhvr>
                                      <p:to>
                                        <p:strVal val="visible"/>
                                      </p:to>
                                    </p:set>
                                  </p:childTnLst>
                                </p:cTn>
                              </p:par>
                              <p:par>
                                <p:cTn id="377" nodeType="withEffect" fill="hold" presetClass="entr" presetID="1">
                                  <p:stCondLst>
                                    <p:cond delay="0"/>
                                  </p:stCondLst>
                                  <p:childTnLst>
                                    <p:set>
                                      <p:cBhvr>
                                        <p:cTn id="378" dur="1" fill="hold">
                                          <p:stCondLst>
                                            <p:cond delay="0"/>
                                          </p:stCondLst>
                                        </p:cTn>
                                        <p:tgtEl>
                                          <p:spTgt spid="839">
                                            <p:txEl>
                                              <p:pRg st="7" end="7"/>
                                            </p:txEl>
                                          </p:spTgt>
                                        </p:tgtEl>
                                        <p:attrNameLst>
                                          <p:attrName>style.visibility</p:attrName>
                                        </p:attrNameLst>
                                      </p:cBhvr>
                                      <p:to>
                                        <p:strVal val="visible"/>
                                      </p:to>
                                    </p:set>
                                  </p:childTnLst>
                                </p:cTn>
                              </p:par>
                              <p:par>
                                <p:cTn id="379" nodeType="withEffect" fill="hold" presetClass="entr" presetID="1">
                                  <p:stCondLst>
                                    <p:cond delay="0"/>
                                  </p:stCondLst>
                                  <p:childTnLst>
                                    <p:set>
                                      <p:cBhvr>
                                        <p:cTn id="380" dur="1" fill="hold">
                                          <p:stCondLst>
                                            <p:cond delay="0"/>
                                          </p:stCondLst>
                                        </p:cTn>
                                        <p:tgtEl>
                                          <p:spTgt spid="839">
                                            <p:txEl>
                                              <p:pRg st="8" end="8"/>
                                            </p:txEl>
                                          </p:spTgt>
                                        </p:tgtEl>
                                        <p:attrNameLst>
                                          <p:attrName>style.visibility</p:attrName>
                                        </p:attrNameLst>
                                      </p:cBhvr>
                                      <p:to>
                                        <p:strVal val="visible"/>
                                      </p:to>
                                    </p:set>
                                  </p:childTnLst>
                                </p:cTn>
                              </p:par>
                              <p:par>
                                <p:cTn id="381" nodeType="withEffect" fill="hold" presetClass="entr" presetID="1">
                                  <p:stCondLst>
                                    <p:cond delay="0"/>
                                  </p:stCondLst>
                                  <p:childTnLst>
                                    <p:set>
                                      <p:cBhvr>
                                        <p:cTn id="382" dur="1" fill="hold">
                                          <p:stCondLst>
                                            <p:cond delay="0"/>
                                          </p:stCondLst>
                                        </p:cTn>
                                        <p:tgtEl>
                                          <p:spTgt spid="839">
                                            <p:txEl>
                                              <p:pRg st="9" end="9"/>
                                            </p:txEl>
                                          </p:spTgt>
                                        </p:tgtEl>
                                        <p:attrNameLst>
                                          <p:attrName>style.visibility</p:attrName>
                                        </p:attrNameLst>
                                      </p:cBhvr>
                                      <p:to>
                                        <p:strVal val="visible"/>
                                      </p:to>
                                    </p:set>
                                  </p:childTnLst>
                                </p:cTn>
                              </p:par>
                              <p:par>
                                <p:cTn id="383" nodeType="withEffect" fill="hold" presetClass="entr" presetID="1">
                                  <p:stCondLst>
                                    <p:cond delay="0"/>
                                  </p:stCondLst>
                                  <p:childTnLst>
                                    <p:set>
                                      <p:cBhvr>
                                        <p:cTn id="384" dur="1" fill="hold">
                                          <p:stCondLst>
                                            <p:cond delay="0"/>
                                          </p:stCondLst>
                                        </p:cTn>
                                        <p:tgtEl>
                                          <p:spTgt spid="83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1" name="PlaceHolder 1"/>
          <p:cNvSpPr>
            <a:spLocks noGrp="1"/>
          </p:cNvSpPr>
          <p:nvPr>
            <p:ph type="title"/>
          </p:nvPr>
        </p:nvSpPr>
        <p:spPr>
          <a:xfrm>
            <a:off x="457200" y="1157400"/>
            <a:ext cx="8227800" cy="75060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Choosing candidate servers for virtualization.</a:t>
            </a:r>
            <a:endParaRPr b="0" lang="en-US" sz="2800" spc="-1" strike="noStrike">
              <a:solidFill>
                <a:srgbClr val="000000"/>
              </a:solidFill>
              <a:latin typeface="Arial"/>
            </a:endParaRPr>
          </a:p>
        </p:txBody>
      </p:sp>
      <p:sp>
        <p:nvSpPr>
          <p:cNvPr id="842" name="PlaceHolder 2"/>
          <p:cNvSpPr>
            <a:spLocks noGrp="1"/>
          </p:cNvSpPr>
          <p:nvPr>
            <p:ph/>
          </p:nvPr>
        </p:nvSpPr>
        <p:spPr>
          <a:xfrm>
            <a:off x="271440" y="1731960"/>
            <a:ext cx="8227800" cy="452736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with low resource utilization.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Webservers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Database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On demand request processing</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Legacy servers</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Aging physical machine is due for refresh</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Machines to avoid virtualization</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Any machine that has a high level of utilization more than 90% of the time.</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are heavily I/O bound or CPU bound.</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a FIPs categorization of Medium or High.</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Machines that have high storage requirements.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85" dur="indefinite" restart="never" nodeType="tmRoot">
          <p:childTnLst>
            <p:seq>
              <p:cTn id="386" dur="indefinite" nodeType="mainSeq">
                <p:childTnLst>
                  <p:par>
                    <p:cTn id="387" nodeType="clickEffect" fill="hold">
                      <p:stCondLst>
                        <p:cond delay="indefinite"/>
                      </p:stCondLst>
                      <p:childTnLst>
                        <p:par>
                          <p:cTn id="388" nodeType="withEffect" fill="hold">
                            <p:stCondLst>
                              <p:cond delay="0"/>
                            </p:stCondLst>
                            <p:childTnLst>
                              <p:par>
                                <p:cTn id="389" nodeType="clickEffect" fill="hold" presetClass="entr" presetID="1">
                                  <p:stCondLst>
                                    <p:cond delay="0"/>
                                  </p:stCondLst>
                                  <p:childTnLst>
                                    <p:set>
                                      <p:cBhvr>
                                        <p:cTn id="390" dur="1" fill="hold">
                                          <p:stCondLst>
                                            <p:cond delay="0"/>
                                          </p:stCondLst>
                                        </p:cTn>
                                        <p:tgtEl>
                                          <p:spTgt spid="842">
                                            <p:txEl>
                                              <p:pRg st="0" end="0"/>
                                            </p:txEl>
                                          </p:spTgt>
                                        </p:tgtEl>
                                        <p:attrNameLst>
                                          <p:attrName>style.visibility</p:attrName>
                                        </p:attrNameLst>
                                      </p:cBhvr>
                                      <p:to>
                                        <p:strVal val="visible"/>
                                      </p:to>
                                    </p:set>
                                  </p:childTnLst>
                                </p:cTn>
                              </p:par>
                              <p:par>
                                <p:cTn id="391" nodeType="withEffect" fill="hold" presetClass="entr" presetID="1">
                                  <p:stCondLst>
                                    <p:cond delay="0"/>
                                  </p:stCondLst>
                                  <p:childTnLst>
                                    <p:set>
                                      <p:cBhvr>
                                        <p:cTn id="392" dur="1" fill="hold">
                                          <p:stCondLst>
                                            <p:cond delay="0"/>
                                          </p:stCondLst>
                                        </p:cTn>
                                        <p:tgtEl>
                                          <p:spTgt spid="842">
                                            <p:txEl>
                                              <p:pRg st="1" end="1"/>
                                            </p:txEl>
                                          </p:spTgt>
                                        </p:tgtEl>
                                        <p:attrNameLst>
                                          <p:attrName>style.visibility</p:attrName>
                                        </p:attrNameLst>
                                      </p:cBhvr>
                                      <p:to>
                                        <p:strVal val="visible"/>
                                      </p:to>
                                    </p:set>
                                  </p:childTnLst>
                                </p:cTn>
                              </p:par>
                              <p:par>
                                <p:cTn id="393" nodeType="withEffect" fill="hold" presetClass="entr" presetID="1">
                                  <p:stCondLst>
                                    <p:cond delay="0"/>
                                  </p:stCondLst>
                                  <p:childTnLst>
                                    <p:set>
                                      <p:cBhvr>
                                        <p:cTn id="394" dur="1" fill="hold">
                                          <p:stCondLst>
                                            <p:cond delay="0"/>
                                          </p:stCondLst>
                                        </p:cTn>
                                        <p:tgtEl>
                                          <p:spTgt spid="842">
                                            <p:txEl>
                                              <p:pRg st="2" end="2"/>
                                            </p:txEl>
                                          </p:spTgt>
                                        </p:tgtEl>
                                        <p:attrNameLst>
                                          <p:attrName>style.visibility</p:attrName>
                                        </p:attrNameLst>
                                      </p:cBhvr>
                                      <p:to>
                                        <p:strVal val="visible"/>
                                      </p:to>
                                    </p:set>
                                  </p:childTnLst>
                                </p:cTn>
                              </p:par>
                              <p:par>
                                <p:cTn id="395" nodeType="withEffect" fill="hold" presetClass="entr" presetID="1">
                                  <p:stCondLst>
                                    <p:cond delay="0"/>
                                  </p:stCondLst>
                                  <p:childTnLst>
                                    <p:set>
                                      <p:cBhvr>
                                        <p:cTn id="396" dur="1" fill="hold">
                                          <p:stCondLst>
                                            <p:cond delay="0"/>
                                          </p:stCondLst>
                                        </p:cTn>
                                        <p:tgtEl>
                                          <p:spTgt spid="842">
                                            <p:txEl>
                                              <p:pRg st="3" end="3"/>
                                            </p:txEl>
                                          </p:spTgt>
                                        </p:tgtEl>
                                        <p:attrNameLst>
                                          <p:attrName>style.visibility</p:attrName>
                                        </p:attrNameLst>
                                      </p:cBhvr>
                                      <p:to>
                                        <p:strVal val="visible"/>
                                      </p:to>
                                    </p:set>
                                  </p:childTnLst>
                                </p:cTn>
                              </p:par>
                            </p:childTnLst>
                          </p:cTn>
                        </p:par>
                      </p:childTnLst>
                    </p:cTn>
                  </p:par>
                  <p:par>
                    <p:cTn id="397" nodeType="clickEffect" fill="hold">
                      <p:stCondLst>
                        <p:cond delay="indefinite"/>
                      </p:stCondLst>
                      <p:childTnLst>
                        <p:par>
                          <p:cTn id="398" nodeType="withEffect" fill="hold">
                            <p:stCondLst>
                              <p:cond delay="0"/>
                            </p:stCondLst>
                            <p:childTnLst>
                              <p:par>
                                <p:cTn id="399" nodeType="clickEffect" fill="hold" presetClass="entr" presetID="1">
                                  <p:stCondLst>
                                    <p:cond delay="0"/>
                                  </p:stCondLst>
                                  <p:childTnLst>
                                    <p:set>
                                      <p:cBhvr>
                                        <p:cTn id="400" dur="1" fill="hold">
                                          <p:stCondLst>
                                            <p:cond delay="0"/>
                                          </p:stCondLst>
                                        </p:cTn>
                                        <p:tgtEl>
                                          <p:spTgt spid="842">
                                            <p:txEl>
                                              <p:pRg st="4" end="4"/>
                                            </p:txEl>
                                          </p:spTgt>
                                        </p:tgtEl>
                                        <p:attrNameLst>
                                          <p:attrName>style.visibility</p:attrName>
                                        </p:attrNameLst>
                                      </p:cBhvr>
                                      <p:to>
                                        <p:strVal val="visible"/>
                                      </p:to>
                                    </p:set>
                                  </p:childTnLst>
                                </p:cTn>
                              </p:par>
                              <p:par>
                                <p:cTn id="401" nodeType="withEffect" fill="hold" presetClass="entr" presetID="1">
                                  <p:stCondLst>
                                    <p:cond delay="0"/>
                                  </p:stCondLst>
                                  <p:childTnLst>
                                    <p:set>
                                      <p:cBhvr>
                                        <p:cTn id="402" dur="1" fill="hold">
                                          <p:stCondLst>
                                            <p:cond delay="0"/>
                                          </p:stCondLst>
                                        </p:cTn>
                                        <p:tgtEl>
                                          <p:spTgt spid="842">
                                            <p:txEl>
                                              <p:pRg st="5" end="5"/>
                                            </p:txEl>
                                          </p:spTgt>
                                        </p:tgtEl>
                                        <p:attrNameLst>
                                          <p:attrName>style.visibility</p:attrName>
                                        </p:attrNameLst>
                                      </p:cBhvr>
                                      <p:to>
                                        <p:strVal val="visible"/>
                                      </p:to>
                                    </p:set>
                                  </p:childTnLst>
                                </p:cTn>
                              </p:par>
                            </p:childTnLst>
                          </p:cTn>
                        </p:par>
                      </p:childTnLst>
                    </p:cTn>
                  </p:par>
                  <p:par>
                    <p:cTn id="403" nodeType="clickEffect" fill="hold">
                      <p:stCondLst>
                        <p:cond delay="indefinite"/>
                      </p:stCondLst>
                      <p:childTnLst>
                        <p:par>
                          <p:cTn id="404" nodeType="withEffect" fill="hold">
                            <p:stCondLst>
                              <p:cond delay="0"/>
                            </p:stCondLst>
                            <p:childTnLst>
                              <p:par>
                                <p:cTn id="405" nodeType="clickEffect" fill="hold" presetClass="entr" presetID="1">
                                  <p:stCondLst>
                                    <p:cond delay="0"/>
                                  </p:stCondLst>
                                  <p:childTnLst>
                                    <p:set>
                                      <p:cBhvr>
                                        <p:cTn id="406" dur="1" fill="hold">
                                          <p:stCondLst>
                                            <p:cond delay="0"/>
                                          </p:stCondLst>
                                        </p:cTn>
                                        <p:tgtEl>
                                          <p:spTgt spid="842">
                                            <p:txEl>
                                              <p:pRg st="6" end="6"/>
                                            </p:txEl>
                                          </p:spTgt>
                                        </p:tgtEl>
                                        <p:attrNameLst>
                                          <p:attrName>style.visibility</p:attrName>
                                        </p:attrNameLst>
                                      </p:cBhvr>
                                      <p:to>
                                        <p:strVal val="visible"/>
                                      </p:to>
                                    </p:set>
                                  </p:childTnLst>
                                </p:cTn>
                              </p:par>
                            </p:childTnLst>
                          </p:cTn>
                        </p:par>
                      </p:childTnLst>
                    </p:cTn>
                  </p:par>
                  <p:par>
                    <p:cTn id="407" nodeType="clickEffect" fill="hold">
                      <p:stCondLst>
                        <p:cond delay="indefinite"/>
                      </p:stCondLst>
                      <p:childTnLst>
                        <p:par>
                          <p:cTn id="408" nodeType="withEffect" fill="hold">
                            <p:stCondLst>
                              <p:cond delay="0"/>
                            </p:stCondLst>
                            <p:childTnLst>
                              <p:par>
                                <p:cTn id="409" nodeType="clickEffect" fill="hold" presetClass="entr" presetID="1">
                                  <p:stCondLst>
                                    <p:cond delay="0"/>
                                  </p:stCondLst>
                                  <p:childTnLst>
                                    <p:set>
                                      <p:cBhvr>
                                        <p:cTn id="410" dur="1" fill="hold">
                                          <p:stCondLst>
                                            <p:cond delay="0"/>
                                          </p:stCondLst>
                                        </p:cTn>
                                        <p:tgtEl>
                                          <p:spTgt spid="842">
                                            <p:txEl>
                                              <p:pRg st="7" end="7"/>
                                            </p:txEl>
                                          </p:spTgt>
                                        </p:tgtEl>
                                        <p:attrNameLst>
                                          <p:attrName>style.visibility</p:attrName>
                                        </p:attrNameLst>
                                      </p:cBhvr>
                                      <p:to>
                                        <p:strVal val="visible"/>
                                      </p:to>
                                    </p:set>
                                  </p:childTnLst>
                                </p:cTn>
                              </p:par>
                            </p:childTnLst>
                          </p:cTn>
                        </p:par>
                      </p:childTnLst>
                    </p:cTn>
                  </p:par>
                  <p:par>
                    <p:cTn id="411" nodeType="clickEffect" fill="hold">
                      <p:stCondLst>
                        <p:cond delay="indefinite"/>
                      </p:stCondLst>
                      <p:childTnLst>
                        <p:par>
                          <p:cTn id="412" nodeType="withEffect" fill="hold">
                            <p:stCondLst>
                              <p:cond delay="0"/>
                            </p:stCondLst>
                            <p:childTnLst>
                              <p:par>
                                <p:cTn id="413" nodeType="clickEffect" fill="hold" presetClass="entr" presetID="1">
                                  <p:stCondLst>
                                    <p:cond delay="0"/>
                                  </p:stCondLst>
                                  <p:childTnLst>
                                    <p:set>
                                      <p:cBhvr>
                                        <p:cTn id="414" dur="1" fill="hold">
                                          <p:stCondLst>
                                            <p:cond delay="0"/>
                                          </p:stCondLst>
                                        </p:cTn>
                                        <p:tgtEl>
                                          <p:spTgt spid="842">
                                            <p:txEl>
                                              <p:pRg st="8" end="8"/>
                                            </p:txEl>
                                          </p:spTgt>
                                        </p:tgtEl>
                                        <p:attrNameLst>
                                          <p:attrName>style.visibility</p:attrName>
                                        </p:attrNameLst>
                                      </p:cBhvr>
                                      <p:to>
                                        <p:strVal val="visible"/>
                                      </p:to>
                                    </p:set>
                                  </p:childTnLst>
                                </p:cTn>
                              </p:par>
                            </p:childTnLst>
                          </p:cTn>
                        </p:par>
                      </p:childTnLst>
                    </p:cTn>
                  </p:par>
                  <p:par>
                    <p:cTn id="415" nodeType="clickEffect" fill="hold">
                      <p:stCondLst>
                        <p:cond delay="indefinite"/>
                      </p:stCondLst>
                      <p:childTnLst>
                        <p:par>
                          <p:cTn id="416" nodeType="withEffect" fill="hold">
                            <p:stCondLst>
                              <p:cond delay="0"/>
                            </p:stCondLst>
                            <p:childTnLst>
                              <p:par>
                                <p:cTn id="417" nodeType="clickEffect" fill="hold" presetClass="entr" presetID="1">
                                  <p:stCondLst>
                                    <p:cond delay="0"/>
                                  </p:stCondLst>
                                  <p:childTnLst>
                                    <p:set>
                                      <p:cBhvr>
                                        <p:cTn id="418" dur="1" fill="hold">
                                          <p:stCondLst>
                                            <p:cond delay="0"/>
                                          </p:stCondLst>
                                        </p:cTn>
                                        <p:tgtEl>
                                          <p:spTgt spid="842">
                                            <p:txEl>
                                              <p:pRg st="9" end="9"/>
                                            </p:txEl>
                                          </p:spTgt>
                                        </p:tgtEl>
                                        <p:attrNameLst>
                                          <p:attrName>style.visibility</p:attrName>
                                        </p:attrNameLst>
                                      </p:cBhvr>
                                      <p:to>
                                        <p:strVal val="visible"/>
                                      </p:to>
                                    </p:set>
                                  </p:childTnLst>
                                </p:cTn>
                              </p:par>
                            </p:childTnLst>
                          </p:cTn>
                        </p:par>
                      </p:childTnLst>
                    </p:cTn>
                  </p:par>
                  <p:par>
                    <p:cTn id="419" nodeType="clickEffect" fill="hold">
                      <p:stCondLst>
                        <p:cond delay="indefinite"/>
                      </p:stCondLst>
                      <p:childTnLst>
                        <p:par>
                          <p:cTn id="420" nodeType="withEffect" fill="hold">
                            <p:stCondLst>
                              <p:cond delay="0"/>
                            </p:stCondLst>
                            <p:childTnLst>
                              <p:par>
                                <p:cTn id="421" nodeType="clickEffect" fill="hold" presetClass="entr" presetID="1">
                                  <p:stCondLst>
                                    <p:cond delay="0"/>
                                  </p:stCondLst>
                                  <p:childTnLst>
                                    <p:set>
                                      <p:cBhvr>
                                        <p:cTn id="422" dur="1" fill="hold">
                                          <p:stCondLst>
                                            <p:cond delay="0"/>
                                          </p:stCondLst>
                                        </p:cTn>
                                        <p:tgtEl>
                                          <p:spTgt spid="84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3" name="PlaceHolder 1"/>
          <p:cNvSpPr>
            <a:spLocks noGrp="1"/>
          </p:cNvSpPr>
          <p:nvPr>
            <p:ph type="title"/>
          </p:nvPr>
        </p:nvSpPr>
        <p:spPr>
          <a:xfrm>
            <a:off x="1098360" y="195480"/>
            <a:ext cx="8227800" cy="7506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(1 of 2)</a:t>
            </a:r>
            <a:endParaRPr b="0" lang="en-US" sz="1800" spc="-1" strike="noStrike">
              <a:solidFill>
                <a:srgbClr val="000000"/>
              </a:solidFill>
              <a:latin typeface="Arial"/>
            </a:endParaRPr>
          </a:p>
        </p:txBody>
      </p:sp>
      <p:sp>
        <p:nvSpPr>
          <p:cNvPr id="844" name="PlaceHolder 2"/>
          <p:cNvSpPr>
            <a:spLocks noGrp="1"/>
          </p:cNvSpPr>
          <p:nvPr>
            <p:ph/>
          </p:nvPr>
        </p:nvSpPr>
        <p:spPr>
          <a:xfrm>
            <a:off x="0" y="1236600"/>
            <a:ext cx="9142200" cy="5472000"/>
          </a:xfrm>
          <a:prstGeom prst="rect">
            <a:avLst/>
          </a:prstGeom>
          <a:noFill/>
          <a:ln w="0">
            <a:noFill/>
          </a:ln>
        </p:spPr>
        <p:txBody>
          <a:bodyPr numCol="1" spcCol="0" lIns="90000" rIns="90000" tIns="45000" bIns="45000" anchor="t">
            <a:noAutofit/>
          </a:bodyPr>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Early in 2008, a CISCO 6509 switch is procured to be managed by the CNE network group is physically connected behind the B2 router.  HEASARC storage refreshed and placed in B28.</a:t>
            </a:r>
            <a:endParaRPr b="0" lang="en-US" sz="1800" spc="-1" strike="noStrike">
              <a:solidFill>
                <a:srgbClr val="000000"/>
              </a:solidFill>
              <a:latin typeface="Arial"/>
            </a:endParaRPr>
          </a:p>
          <a:p>
            <a:pPr marL="343080" indent="-343080">
              <a:lnSpc>
                <a:spcPct val="100000"/>
              </a:lnSpc>
              <a:spcBef>
                <a:spcPts val="1037"/>
              </a:spcBef>
              <a:buClr>
                <a:srgbClr val="000000"/>
              </a:buClr>
              <a:buFont typeface="Arial"/>
              <a:buChar char="•"/>
            </a:pPr>
            <a:r>
              <a:rPr b="0" lang="en-US" sz="1800" spc="-1" strike="noStrike">
                <a:solidFill>
                  <a:srgbClr val="000000"/>
                </a:solidFill>
                <a:latin typeface="Arial"/>
                <a:ea typeface="ヒラギノ角ゴ Pro W3"/>
              </a:rPr>
              <a:t>August 2008, at the direction of the lead SED engineer, we were to procure 4 servers, UPS, and network cabling &amp; patch panel.  Out of concern that there wouldn’t be enough computing resources, 660 procured a 5</a:t>
            </a:r>
            <a:r>
              <a:rPr b="0" lang="en-US" sz="1800" spc="-1" strike="noStrike" baseline="30000">
                <a:solidFill>
                  <a:srgbClr val="000000"/>
                </a:solidFill>
                <a:latin typeface="Arial"/>
                <a:ea typeface="ヒラギノ角ゴ Pro W3"/>
              </a:rPr>
              <a:t>th</a:t>
            </a:r>
            <a:r>
              <a:rPr b="0" lang="en-US" sz="1800" spc="-1" strike="noStrike">
                <a:solidFill>
                  <a:srgbClr val="000000"/>
                </a:solidFill>
                <a:latin typeface="Arial"/>
                <a:ea typeface="ヒラギノ角ゴ Pro W3"/>
              </a:rPr>
              <a:t> machine and Brocade FC SAN switches.</a:t>
            </a:r>
            <a:endParaRPr b="0" lang="en-US" sz="18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In September 2008, SED took delivery of five Dell PowerEdge R900 series machines each configured with 4 Quad core XEON E7350 Xeon, with 2.93GHz 8MB cache,   2.0Ghz, 1066MHz FSB, 128GB 32x4GB, 667MHz memory mirrored, LOM TOE NICs iSCSI ready, and two Qlogic 2460 4GB Optical Fiber cards.  These machines run VMware vSphere 4.0 EA.  An additional Dell running VSphere Virtual Center controls the production environment. </a:t>
            </a:r>
            <a:r>
              <a:rPr b="0" i="1" lang="en-US" sz="1600" spc="-1" strike="noStrike">
                <a:solidFill>
                  <a:srgbClr val="000000"/>
                </a:solidFill>
                <a:latin typeface="Arial"/>
                <a:ea typeface="ヒラギノ角ゴ Pro W3"/>
              </a:rPr>
              <a:t>According to VMware engineers, each physical machine should be capable of hosting 60 virtual machines for a total of 300 VMs within 5 physical boxes.  We anticipate far less with our use.</a:t>
            </a:r>
            <a:endParaRPr b="0" lang="en-US" sz="1600" spc="-1" strike="noStrike">
              <a:solidFill>
                <a:srgbClr val="000000"/>
              </a:solidFill>
              <a:latin typeface="Arial"/>
            </a:endParaRPr>
          </a:p>
          <a:p>
            <a:pPr marL="343080" indent="-343080" algn="just">
              <a:lnSpc>
                <a:spcPct val="100000"/>
              </a:lnSpc>
              <a:spcBef>
                <a:spcPts val="1037"/>
              </a:spcBef>
              <a:spcAft>
                <a:spcPts val="601"/>
              </a:spcAft>
              <a:buClr>
                <a:srgbClr val="000000"/>
              </a:buClr>
              <a:buFont typeface="Arial"/>
              <a:buChar char="•"/>
            </a:pPr>
            <a:r>
              <a:rPr b="0" lang="en-US" sz="1800" spc="-1" strike="noStrike">
                <a:solidFill>
                  <a:srgbClr val="000000"/>
                </a:solidFill>
                <a:latin typeface="Arial"/>
                <a:ea typeface="ヒラギノ角ゴ Pro W3"/>
              </a:rPr>
              <a:t>August 2008, a F5 BigIP load balancer is procured to provide IP load balancing</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23" dur="indefinite" restart="never" nodeType="tmRoot">
          <p:childTnLst>
            <p:seq>
              <p:cTn id="424" dur="indefinite" nodeType="mainSeq">
                <p:childTnLst>
                  <p:par>
                    <p:cTn id="425" nodeType="clickEffect" fill="hold">
                      <p:stCondLst>
                        <p:cond delay="indefinite"/>
                      </p:stCondLst>
                      <p:childTnLst>
                        <p:par>
                          <p:cTn id="426" nodeType="withEffect" fill="hold">
                            <p:stCondLst>
                              <p:cond delay="0"/>
                            </p:stCondLst>
                            <p:childTnLst>
                              <p:par>
                                <p:cTn id="427" nodeType="clickEffect" fill="hold" presetClass="entr" presetID="1">
                                  <p:stCondLst>
                                    <p:cond delay="0"/>
                                  </p:stCondLst>
                                  <p:childTnLst>
                                    <p:set>
                                      <p:cBhvr>
                                        <p:cTn id="428" dur="1" fill="hold">
                                          <p:stCondLst>
                                            <p:cond delay="0"/>
                                          </p:stCondLst>
                                        </p:cTn>
                                        <p:tgtEl>
                                          <p:spTgt spid="844">
                                            <p:txEl>
                                              <p:pRg st="0" end="0"/>
                                            </p:txEl>
                                          </p:spTgt>
                                        </p:tgtEl>
                                        <p:attrNameLst>
                                          <p:attrName>style.visibility</p:attrName>
                                        </p:attrNameLst>
                                      </p:cBhvr>
                                      <p:to>
                                        <p:strVal val="visible"/>
                                      </p:to>
                                    </p:set>
                                  </p:childTnLst>
                                </p:cTn>
                              </p:par>
                            </p:childTnLst>
                          </p:cTn>
                        </p:par>
                      </p:childTnLst>
                    </p:cTn>
                  </p:par>
                  <p:par>
                    <p:cTn id="429" nodeType="clickEffect" fill="hold">
                      <p:stCondLst>
                        <p:cond delay="indefinite"/>
                      </p:stCondLst>
                      <p:childTnLst>
                        <p:par>
                          <p:cTn id="430" nodeType="withEffect" fill="hold">
                            <p:stCondLst>
                              <p:cond delay="0"/>
                            </p:stCondLst>
                            <p:childTnLst>
                              <p:par>
                                <p:cTn id="431" nodeType="clickEffect" fill="hold" presetClass="entr" presetID="1">
                                  <p:stCondLst>
                                    <p:cond delay="0"/>
                                  </p:stCondLst>
                                  <p:childTnLst>
                                    <p:set>
                                      <p:cBhvr>
                                        <p:cTn id="432" dur="1" fill="hold">
                                          <p:stCondLst>
                                            <p:cond delay="0"/>
                                          </p:stCondLst>
                                        </p:cTn>
                                        <p:tgtEl>
                                          <p:spTgt spid="844">
                                            <p:txEl>
                                              <p:pRg st="1" end="1"/>
                                            </p:txEl>
                                          </p:spTgt>
                                        </p:tgtEl>
                                        <p:attrNameLst>
                                          <p:attrName>style.visibility</p:attrName>
                                        </p:attrNameLst>
                                      </p:cBhvr>
                                      <p:to>
                                        <p:strVal val="visible"/>
                                      </p:to>
                                    </p:set>
                                  </p:childTnLst>
                                </p:cTn>
                              </p:par>
                            </p:childTnLst>
                          </p:cTn>
                        </p:par>
                      </p:childTnLst>
                    </p:cTn>
                  </p:par>
                  <p:par>
                    <p:cTn id="433" nodeType="clickEffect" fill="hold">
                      <p:stCondLst>
                        <p:cond delay="indefinite"/>
                      </p:stCondLst>
                      <p:childTnLst>
                        <p:par>
                          <p:cTn id="434" nodeType="withEffect" fill="hold">
                            <p:stCondLst>
                              <p:cond delay="0"/>
                            </p:stCondLst>
                            <p:childTnLst>
                              <p:par>
                                <p:cTn id="435" nodeType="clickEffect" fill="hold" presetClass="entr" presetID="1">
                                  <p:stCondLst>
                                    <p:cond delay="0"/>
                                  </p:stCondLst>
                                  <p:childTnLst>
                                    <p:set>
                                      <p:cBhvr>
                                        <p:cTn id="436" dur="1" fill="hold">
                                          <p:stCondLst>
                                            <p:cond delay="0"/>
                                          </p:stCondLst>
                                        </p:cTn>
                                        <p:tgtEl>
                                          <p:spTgt spid="844">
                                            <p:txEl>
                                              <p:pRg st="2" end="2"/>
                                            </p:txEl>
                                          </p:spTgt>
                                        </p:tgtEl>
                                        <p:attrNameLst>
                                          <p:attrName>style.visibility</p:attrName>
                                        </p:attrNameLst>
                                      </p:cBhvr>
                                      <p:to>
                                        <p:strVal val="visible"/>
                                      </p:to>
                                    </p:set>
                                  </p:childTnLst>
                                </p:cTn>
                              </p:par>
                            </p:childTnLst>
                          </p:cTn>
                        </p:par>
                      </p:childTnLst>
                    </p:cTn>
                  </p:par>
                  <p:par>
                    <p:cTn id="437" nodeType="clickEffect" fill="hold">
                      <p:stCondLst>
                        <p:cond delay="indefinite"/>
                      </p:stCondLst>
                      <p:childTnLst>
                        <p:par>
                          <p:cTn id="438" nodeType="withEffect" fill="hold">
                            <p:stCondLst>
                              <p:cond delay="0"/>
                            </p:stCondLst>
                            <p:childTnLst>
                              <p:par>
                                <p:cTn id="439" nodeType="clickEffect" fill="hold" presetClass="entr" presetID="1">
                                  <p:stCondLst>
                                    <p:cond delay="0"/>
                                  </p:stCondLst>
                                  <p:childTnLst>
                                    <p:set>
                                      <p:cBhvr>
                                        <p:cTn id="440" dur="1" fill="hold">
                                          <p:stCondLst>
                                            <p:cond delay="0"/>
                                          </p:stCondLst>
                                        </p:cTn>
                                        <p:tgtEl>
                                          <p:spTgt spid="84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5" name="PlaceHolder 1"/>
          <p:cNvSpPr>
            <a:spLocks noGrp="1"/>
          </p:cNvSpPr>
          <p:nvPr>
            <p:ph/>
          </p:nvPr>
        </p:nvSpPr>
        <p:spPr>
          <a:xfrm>
            <a:off x="-49320" y="1459080"/>
            <a:ext cx="9142200" cy="4431960"/>
          </a:xfrm>
          <a:prstGeom prst="rect">
            <a:avLst/>
          </a:prstGeom>
          <a:noFill/>
          <a:ln w="0">
            <a:noFill/>
          </a:ln>
        </p:spPr>
        <p:txBody>
          <a:bodyPr numCol="1" spcCol="0" lIns="90000" rIns="90000" tIns="45000" bIns="45000" anchor="t">
            <a:noAutofit/>
          </a:bodyPr>
          <a:p>
            <a:pPr marL="343080" indent="-343080" algn="just">
              <a:lnSpc>
                <a:spcPct val="100000"/>
              </a:lnSpc>
              <a:spcBef>
                <a:spcPts val="360"/>
              </a:spcBef>
              <a:spcAft>
                <a:spcPts val="601"/>
              </a:spcAft>
              <a:buClr>
                <a:srgbClr val="000000"/>
              </a:buClr>
              <a:buFont typeface="Arial"/>
              <a:buChar char="•"/>
            </a:pPr>
            <a:r>
              <a:rPr b="0" lang="en-US" sz="1800" spc="-1" strike="noStrike">
                <a:solidFill>
                  <a:srgbClr val="000000"/>
                </a:solidFill>
                <a:latin typeface="Arial"/>
                <a:ea typeface="ヒラギノ角ゴ Pro W3"/>
              </a:rPr>
              <a:t>Spring 2009: SEDVME initiated a 4 year “Technology Lifecycle Management” contract with GTSI, which combined a lease to own agreement for a two 28 TB NetApp FAS 2050 filers and a  60 slot NeoStore LTO4 tape library with 4 LTO4 drives for tape backups.  This contract also covers all maintenance on Dell servers, VMware, NetApp filers, BigIP and Neostore tape library.</a:t>
            </a:r>
            <a:endParaRPr b="0" lang="en-US" sz="1800" spc="-1" strike="noStrike">
              <a:solidFill>
                <a:srgbClr val="000000"/>
              </a:solidFill>
              <a:latin typeface="Arial"/>
            </a:endParaRPr>
          </a:p>
          <a:p>
            <a:pPr indent="0" algn="just">
              <a:lnSpc>
                <a:spcPct val="100000"/>
              </a:lnSpc>
              <a:spcBef>
                <a:spcPts val="360"/>
              </a:spcBef>
              <a:spcAft>
                <a:spcPts val="601"/>
              </a:spcAft>
              <a:buNone/>
              <a:tabLst>
                <a:tab algn="l" pos="0"/>
              </a:tabLst>
            </a:pPr>
            <a:endParaRPr b="0" lang="en-US" sz="1800" spc="-1" strike="noStrike">
              <a:solidFill>
                <a:srgbClr val="000000"/>
              </a:solidFill>
              <a:latin typeface="Arial"/>
            </a:endParaRPr>
          </a:p>
          <a:p>
            <a:pPr marL="343080" indent="-343080" algn="just">
              <a:lnSpc>
                <a:spcPct val="100000"/>
              </a:lnSpc>
              <a:spcBef>
                <a:spcPts val="360"/>
              </a:spcBef>
              <a:spcAft>
                <a:spcPts val="601"/>
              </a:spcAft>
              <a:buClr>
                <a:srgbClr val="000000"/>
              </a:buClr>
              <a:buFont typeface="Arial"/>
              <a:buChar char="•"/>
              <a:tabLst>
                <a:tab algn="l" pos="0"/>
              </a:tabLst>
            </a:pPr>
            <a:r>
              <a:rPr b="0" lang="en-US" sz="1800" spc="-1" strike="noStrike">
                <a:solidFill>
                  <a:srgbClr val="000000"/>
                </a:solidFill>
                <a:latin typeface="Arial"/>
                <a:ea typeface="ヒラギノ角ゴ Pro W3"/>
              </a:rPr>
              <a:t>Storage is primarily NetApp via NFS. The Netapp filers were placed in B28 and B32.  The primary filer in B28 is snapmirrored to the secondary filer in B32</a:t>
            </a:r>
            <a:endParaRPr b="0" lang="en-US" sz="1800" spc="-1" strike="noStrike">
              <a:solidFill>
                <a:srgbClr val="000000"/>
              </a:solidFill>
              <a:latin typeface="Arial"/>
            </a:endParaRPr>
          </a:p>
        </p:txBody>
      </p:sp>
      <p:pic>
        <p:nvPicPr>
          <p:cNvPr id="846" name="Picture 18" descr="Diagram depicts ESX physical servers and their relationship to NetApp Storage"/>
          <p:cNvPicPr/>
          <p:nvPr/>
        </p:nvPicPr>
        <p:blipFill>
          <a:blip r:embed="rId1"/>
          <a:stretch/>
        </p:blipFill>
        <p:spPr>
          <a:xfrm>
            <a:off x="798480" y="4629240"/>
            <a:ext cx="3563640" cy="1890360"/>
          </a:xfrm>
          <a:prstGeom prst="rect">
            <a:avLst/>
          </a:prstGeom>
          <a:ln w="0">
            <a:noFill/>
          </a:ln>
        </p:spPr>
      </p:pic>
      <p:pic>
        <p:nvPicPr>
          <p:cNvPr id="847" name="Picture 19" descr="Diagram depicts redundant storage topology that addresses backup risks and allows for the possibility of Site Recovery Management"/>
          <p:cNvPicPr/>
          <p:nvPr/>
        </p:nvPicPr>
        <p:blipFill>
          <a:blip r:embed="rId2"/>
          <a:stretch/>
        </p:blipFill>
        <p:spPr>
          <a:xfrm>
            <a:off x="4143240" y="4398840"/>
            <a:ext cx="4181400" cy="2250720"/>
          </a:xfrm>
          <a:prstGeom prst="rect">
            <a:avLst/>
          </a:prstGeom>
          <a:ln w="9525">
            <a:noFill/>
          </a:ln>
        </p:spPr>
      </p:pic>
      <p:sp>
        <p:nvSpPr>
          <p:cNvPr id="848" name="Title 15"/>
          <p:cNvSpPr/>
          <p:nvPr/>
        </p:nvSpPr>
        <p:spPr>
          <a:xfrm>
            <a:off x="1098360" y="195480"/>
            <a:ext cx="8227800" cy="7506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400" spc="-1" strike="noStrike">
                <a:solidFill>
                  <a:srgbClr val="f3f0e2"/>
                </a:solidFill>
                <a:latin typeface="Arial"/>
                <a:ea typeface="ＭＳ Ｐゴシック"/>
              </a:rPr>
              <a:t>Data Center and VME Procurement </a:t>
            </a:r>
            <a:r>
              <a:rPr b="1" lang="en-US" sz="1800" spc="-1" strike="noStrike">
                <a:solidFill>
                  <a:srgbClr val="f3f0e2"/>
                </a:solidFill>
                <a:latin typeface="Arial"/>
                <a:ea typeface="ＭＳ Ｐゴシック"/>
              </a:rPr>
              <a:t>(2 of 2)</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41" dur="indefinite" restart="never" nodeType="tmRoot">
          <p:childTnLst>
            <p:seq>
              <p:cTn id="442" dur="indefinite" nodeType="mainSeq">
                <p:childTnLst>
                  <p:par>
                    <p:cTn id="443" nodeType="clickEffect" fill="hold">
                      <p:stCondLst>
                        <p:cond delay="indefinite"/>
                      </p:stCondLst>
                      <p:childTnLst>
                        <p:par>
                          <p:cTn id="444" nodeType="withEffect" fill="hold">
                            <p:stCondLst>
                              <p:cond delay="0"/>
                            </p:stCondLst>
                            <p:childTnLst>
                              <p:par>
                                <p:cTn id="445" nodeType="clickEffect" fill="hold" presetClass="entr" presetID="1">
                                  <p:stCondLst>
                                    <p:cond delay="0"/>
                                  </p:stCondLst>
                                  <p:childTnLst>
                                    <p:set>
                                      <p:cBhvr>
                                        <p:cTn id="446" dur="1" fill="hold">
                                          <p:stCondLst>
                                            <p:cond delay="0"/>
                                          </p:stCondLst>
                                        </p:cTn>
                                        <p:tgtEl>
                                          <p:spTgt spid="845">
                                            <p:txEl>
                                              <p:pRg st="0" end="0"/>
                                            </p:txEl>
                                          </p:spTgt>
                                        </p:tgtEl>
                                        <p:attrNameLst>
                                          <p:attrName>style.visibility</p:attrName>
                                        </p:attrNameLst>
                                      </p:cBhvr>
                                      <p:to>
                                        <p:strVal val="visible"/>
                                      </p:to>
                                    </p:set>
                                  </p:childTnLst>
                                </p:cTn>
                              </p:par>
                            </p:childTnLst>
                          </p:cTn>
                        </p:par>
                      </p:childTnLst>
                    </p:cTn>
                  </p:par>
                  <p:par>
                    <p:cTn id="447" nodeType="clickEffect" fill="hold">
                      <p:stCondLst>
                        <p:cond delay="indefinite"/>
                      </p:stCondLst>
                      <p:childTnLst>
                        <p:par>
                          <p:cTn id="448" nodeType="withEffect" fill="hold">
                            <p:stCondLst>
                              <p:cond delay="0"/>
                            </p:stCondLst>
                            <p:childTnLst>
                              <p:par>
                                <p:cTn id="449" nodeType="clickEffect" fill="hold" presetClass="entr" presetID="1">
                                  <p:stCondLst>
                                    <p:cond delay="0"/>
                                  </p:stCondLst>
                                  <p:childTnLst>
                                    <p:set>
                                      <p:cBhvr>
                                        <p:cTn id="450" dur="1" fill="hold">
                                          <p:stCondLst>
                                            <p:cond delay="0"/>
                                          </p:stCondLst>
                                        </p:cTn>
                                        <p:tgtEl>
                                          <p:spTgt spid="84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9" name="Rectangle 107"/>
          <p:cNvSpPr/>
          <p:nvPr/>
        </p:nvSpPr>
        <p:spPr>
          <a:xfrm>
            <a:off x="228600" y="1146240"/>
            <a:ext cx="8561160" cy="1636560"/>
          </a:xfrm>
          <a:prstGeom prst="rect">
            <a:avLst/>
          </a:prstGeom>
          <a:noFill/>
          <a:ln w="0">
            <a:noFill/>
          </a:ln>
        </p:spPr>
        <p:style>
          <a:lnRef idx="0"/>
          <a:fillRef idx="0"/>
          <a:effectRef idx="0"/>
          <a:fontRef idx="minor"/>
        </p:style>
        <p:txBody>
          <a:bodyPr lIns="90000" rIns="90000" tIns="45000" bIns="45000" anchor="t">
            <a:noAutofit/>
          </a:bodyPr>
          <a:p>
            <a:pPr>
              <a:lnSpc>
                <a:spcPct val="80000"/>
              </a:lnSpc>
              <a:spcBef>
                <a:spcPts val="799"/>
              </a:spcBef>
            </a:pPr>
            <a:r>
              <a:rPr b="1" i="1" lang="en-US" sz="1800" spc="-1" strike="noStrike">
                <a:solidFill>
                  <a:srgbClr val="000000"/>
                </a:solidFill>
                <a:latin typeface="Arial"/>
                <a:ea typeface="Osaka"/>
              </a:rPr>
              <a:t>IP Load Balancing Used Heavily in 660 Web environment</a:t>
            </a:r>
            <a:r>
              <a:rPr b="1" lang="en-US" sz="1800" spc="-1" strike="noStrike">
                <a:solidFill>
                  <a:srgbClr val="000000"/>
                </a:solidFill>
                <a:latin typeface="Arial"/>
                <a:ea typeface="Osaka"/>
              </a:rPr>
              <a:t> </a:t>
            </a:r>
            <a:endParaRPr b="0" lang="en-US" sz="1800" spc="-1" strike="noStrike">
              <a:solidFill>
                <a:srgbClr val="000000"/>
              </a:solidFill>
              <a:latin typeface="Arial"/>
            </a:endParaRPr>
          </a:p>
          <a:p>
            <a:pPr marL="216000" indent="-216000">
              <a:lnSpc>
                <a:spcPct val="80000"/>
              </a:lnSpc>
              <a:spcBef>
                <a:spcPts val="799"/>
              </a:spcBef>
              <a:buClr>
                <a:srgbClr val="000000"/>
              </a:buClr>
              <a:buFont typeface="Arial"/>
              <a:buChar char="•"/>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lvl="1" marL="857160" indent="-457200">
              <a:lnSpc>
                <a:spcPct val="80000"/>
              </a:lnSpc>
              <a:spcBef>
                <a:spcPts val="799"/>
              </a:spcBef>
              <a:buClr>
                <a:srgbClr val="000000"/>
              </a:buClr>
              <a:buFont typeface="Arial"/>
              <a:buChar char="–"/>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a:lnSpc>
                <a:spcPct val="80000"/>
              </a:lnSpc>
              <a:spcBef>
                <a:spcPts val="799"/>
              </a:spcBef>
            </a:pPr>
            <a:endParaRPr b="0" lang="en-US" sz="16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2000" spc="-1" strike="noStrike">
              <a:solidFill>
                <a:srgbClr val="000000"/>
              </a:solidFill>
              <a:latin typeface="Arial"/>
            </a:endParaRPr>
          </a:p>
          <a:p>
            <a:pPr>
              <a:lnSpc>
                <a:spcPct val="80000"/>
              </a:lnSpc>
              <a:spcBef>
                <a:spcPts val="799"/>
              </a:spcBef>
            </a:pPr>
            <a:endParaRPr b="0" lang="en-US" sz="1800" spc="-1" strike="noStrike">
              <a:solidFill>
                <a:srgbClr val="000000"/>
              </a:solidFill>
              <a:latin typeface="Arial"/>
            </a:endParaRPr>
          </a:p>
        </p:txBody>
      </p:sp>
      <p:sp>
        <p:nvSpPr>
          <p:cNvPr id="850" name="Rectangle 108"/>
          <p:cNvSpPr/>
          <p:nvPr/>
        </p:nvSpPr>
        <p:spPr>
          <a:xfrm>
            <a:off x="1234800" y="85320"/>
            <a:ext cx="7677720" cy="943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(1 of 4)</a:t>
            </a:r>
            <a:endParaRPr b="0" lang="en-US" sz="1400" spc="-1" strike="noStrike">
              <a:solidFill>
                <a:srgbClr val="000000"/>
              </a:solidFill>
              <a:latin typeface="Arial"/>
            </a:endParaRPr>
          </a:p>
        </p:txBody>
      </p:sp>
      <p:pic>
        <p:nvPicPr>
          <p:cNvPr id="851" name="Picture 20" descr="Diagram depicts IP load balancing used for 660 Websites"/>
          <p:cNvPicPr/>
          <p:nvPr/>
        </p:nvPicPr>
        <p:blipFill>
          <a:blip r:embed="rId1"/>
          <a:stretch/>
        </p:blipFill>
        <p:spPr>
          <a:xfrm>
            <a:off x="135000" y="3340080"/>
            <a:ext cx="9007200" cy="3516120"/>
          </a:xfrm>
          <a:prstGeom prst="rect">
            <a:avLst/>
          </a:prstGeom>
          <a:ln w="0">
            <a:noFill/>
          </a:ln>
        </p:spPr>
      </p:pic>
    </p:spTree>
  </p:cSld>
  <mc:AlternateContent>
    <mc:Choice Requires="p14">
      <p:transition spd="slow" p14:dur="2000"/>
    </mc:Choice>
    <mc:Fallback>
      <p:transition spd="slow"/>
    </mc:Fallback>
  </mc:AlternateContent>
  <p:timing>
    <p:tnLst>
      <p:par>
        <p:cTn id="451" dur="indefinite" restart="never" nodeType="tmRoot">
          <p:childTnLst>
            <p:seq>
              <p:cTn id="452" dur="indefinite" nodeType="mainSeq">
                <p:childTnLst>
                  <p:par>
                    <p:cTn id="453" nodeType="clickEffect" fill="hold">
                      <p:stCondLst>
                        <p:cond delay="indefinite"/>
                      </p:stCondLst>
                      <p:childTnLst>
                        <p:par>
                          <p:cTn id="454" nodeType="withEffect" fill="hold">
                            <p:stCondLst>
                              <p:cond delay="0"/>
                            </p:stCondLst>
                            <p:childTnLst>
                              <p:par>
                                <p:cTn id="455" nodeType="clickEffect" fill="hold" presetClass="entr" presetID="1">
                                  <p:stCondLst>
                                    <p:cond delay="0"/>
                                  </p:stCondLst>
                                  <p:childTnLst>
                                    <p:set>
                                      <p:cBhvr>
                                        <p:cTn id="456" dur="1" fill="hold">
                                          <p:stCondLst>
                                            <p:cond delay="0"/>
                                          </p:stCondLst>
                                        </p:cTn>
                                        <p:tgtEl>
                                          <p:spTgt spid="849">
                                            <p:txEl>
                                              <p:pRg st="0" end="0"/>
                                            </p:txEl>
                                          </p:spTgt>
                                        </p:tgtEl>
                                        <p:attrNameLst>
                                          <p:attrName>style.visibility</p:attrName>
                                        </p:attrNameLst>
                                      </p:cBhvr>
                                      <p:to>
                                        <p:strVal val="visible"/>
                                      </p:to>
                                    </p:set>
                                  </p:childTnLst>
                                </p:cTn>
                              </p:par>
                            </p:childTnLst>
                          </p:cTn>
                        </p:par>
                      </p:childTnLst>
                    </p:cTn>
                  </p:par>
                  <p:par>
                    <p:cTn id="457" nodeType="clickEffect" fill="hold">
                      <p:stCondLst>
                        <p:cond delay="indefinite"/>
                      </p:stCondLst>
                      <p:childTnLst>
                        <p:par>
                          <p:cTn id="458" nodeType="withEffect" fill="hold">
                            <p:stCondLst>
                              <p:cond delay="0"/>
                            </p:stCondLst>
                            <p:childTnLst>
                              <p:par>
                                <p:cTn id="459" nodeType="clickEffect" fill="hold" presetClass="entr" presetID="1">
                                  <p:stCondLst>
                                    <p:cond delay="0"/>
                                  </p:stCondLst>
                                  <p:childTnLst>
                                    <p:set>
                                      <p:cBhvr>
                                        <p:cTn id="460" dur="1" fill="hold">
                                          <p:stCondLst>
                                            <p:cond delay="0"/>
                                          </p:stCondLst>
                                        </p:cTn>
                                        <p:tgtEl>
                                          <p:spTgt spid="849">
                                            <p:txEl>
                                              <p:pRg st="1" end="1"/>
                                            </p:txEl>
                                          </p:spTgt>
                                        </p:tgtEl>
                                        <p:attrNameLst>
                                          <p:attrName>style.visibility</p:attrName>
                                        </p:attrNameLst>
                                      </p:cBhvr>
                                      <p:to>
                                        <p:strVal val="visible"/>
                                      </p:to>
                                    </p:set>
                                  </p:childTnLst>
                                </p:cTn>
                              </p:par>
                            </p:childTnLst>
                          </p:cTn>
                        </p:par>
                      </p:childTnLst>
                    </p:cTn>
                  </p:par>
                  <p:par>
                    <p:cTn id="461" nodeType="clickEffect" fill="hold">
                      <p:stCondLst>
                        <p:cond delay="indefinite"/>
                      </p:stCondLst>
                      <p:childTnLst>
                        <p:par>
                          <p:cTn id="462" nodeType="withEffect" fill="hold">
                            <p:stCondLst>
                              <p:cond delay="0"/>
                            </p:stCondLst>
                            <p:childTnLst>
                              <p:par>
                                <p:cTn id="463" nodeType="clickEffect" fill="hold" presetClass="entr" presetID="1">
                                  <p:stCondLst>
                                    <p:cond delay="0"/>
                                  </p:stCondLst>
                                  <p:childTnLst>
                                    <p:set>
                                      <p:cBhvr>
                                        <p:cTn id="464" dur="1" fill="hold">
                                          <p:stCondLst>
                                            <p:cond delay="0"/>
                                          </p:stCondLst>
                                        </p:cTn>
                                        <p:tgtEl>
                                          <p:spTgt spid="849">
                                            <p:txEl>
                                              <p:pRg st="2" end="2"/>
                                            </p:txEl>
                                          </p:spTgt>
                                        </p:tgtEl>
                                        <p:attrNameLst>
                                          <p:attrName>style.visibility</p:attrName>
                                        </p:attrNameLst>
                                      </p:cBhvr>
                                      <p:to>
                                        <p:strVal val="visible"/>
                                      </p:to>
                                    </p:set>
                                  </p:childTnLst>
                                </p:cTn>
                              </p:par>
                            </p:childTnLst>
                          </p:cTn>
                        </p:par>
                      </p:childTnLst>
                    </p:cTn>
                  </p:par>
                  <p:par>
                    <p:cTn id="465" nodeType="clickEffect" fill="hold">
                      <p:stCondLst>
                        <p:cond delay="indefinite"/>
                      </p:stCondLst>
                      <p:childTnLst>
                        <p:par>
                          <p:cTn id="466" nodeType="withEffect" fill="hold">
                            <p:stCondLst>
                              <p:cond delay="0"/>
                            </p:stCondLst>
                            <p:childTnLst>
                              <p:par>
                                <p:cTn id="467" nodeType="clickEffect" fill="hold" presetClass="entr" presetID="1">
                                  <p:stCondLst>
                                    <p:cond delay="0"/>
                                  </p:stCondLst>
                                  <p:childTnLst>
                                    <p:set>
                                      <p:cBhvr>
                                        <p:cTn id="468" dur="1" fill="hold">
                                          <p:stCondLst>
                                            <p:cond delay="0"/>
                                          </p:stCondLst>
                                        </p:cTn>
                                        <p:tgtEl>
                                          <p:spTgt spid="849">
                                            <p:txEl>
                                              <p:pRg st="3" end="3"/>
                                            </p:txEl>
                                          </p:spTgt>
                                        </p:tgtEl>
                                        <p:attrNameLst>
                                          <p:attrName>style.visibility</p:attrName>
                                        </p:attrNameLst>
                                      </p:cBhvr>
                                      <p:to>
                                        <p:strVal val="visible"/>
                                      </p:to>
                                    </p:set>
                                  </p:childTnLst>
                                </p:cTn>
                              </p:par>
                            </p:childTnLst>
                          </p:cTn>
                        </p:par>
                      </p:childTnLst>
                    </p:cTn>
                  </p:par>
                  <p:par>
                    <p:cTn id="469" nodeType="clickEffect" fill="hold">
                      <p:stCondLst>
                        <p:cond delay="indefinite"/>
                      </p:stCondLst>
                      <p:childTnLst>
                        <p:par>
                          <p:cTn id="470" nodeType="withEffect" fill="hold">
                            <p:stCondLst>
                              <p:cond delay="0"/>
                            </p:stCondLst>
                            <p:childTnLst>
                              <p:par>
                                <p:cTn id="471" nodeType="clickEffect" fill="hold" presetClass="entr" presetID="1">
                                  <p:stCondLst>
                                    <p:cond delay="0"/>
                                  </p:stCondLst>
                                  <p:childTnLst>
                                    <p:set>
                                      <p:cBhvr>
                                        <p:cTn id="472" dur="1" fill="hold">
                                          <p:stCondLst>
                                            <p:cond delay="0"/>
                                          </p:stCondLst>
                                        </p:cTn>
                                        <p:tgtEl>
                                          <p:spTgt spid="84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2" name="Picture 21" descr="Diagram depicts the trunked VLANs used for the VME."/>
          <p:cNvPicPr/>
          <p:nvPr/>
        </p:nvPicPr>
        <p:blipFill>
          <a:blip r:embed="rId1"/>
          <a:stretch/>
        </p:blipFill>
        <p:spPr>
          <a:xfrm>
            <a:off x="152280" y="1096920"/>
            <a:ext cx="8874000" cy="5673600"/>
          </a:xfrm>
          <a:prstGeom prst="rect">
            <a:avLst/>
          </a:prstGeom>
          <a:ln w="0">
            <a:noFill/>
          </a:ln>
        </p:spPr>
      </p:pic>
      <p:sp>
        <p:nvSpPr>
          <p:cNvPr id="853" name="Rectangle 109"/>
          <p:cNvSpPr/>
          <p:nvPr/>
        </p:nvSpPr>
        <p:spPr>
          <a:xfrm>
            <a:off x="1234800" y="48240"/>
            <a:ext cx="7677720" cy="943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(2 of 4)</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4" name="Picture 22" descr="SEDVME-Layout-09012009.png"/>
          <p:cNvPicPr/>
          <p:nvPr/>
        </p:nvPicPr>
        <p:blipFill>
          <a:blip r:embed="rId1"/>
          <a:stretch/>
        </p:blipFill>
        <p:spPr>
          <a:xfrm>
            <a:off x="0" y="1184400"/>
            <a:ext cx="9142200" cy="5671800"/>
          </a:xfrm>
          <a:prstGeom prst="rect">
            <a:avLst/>
          </a:prstGeom>
          <a:ln w="0">
            <a:noFill/>
          </a:ln>
        </p:spPr>
      </p:pic>
      <p:sp>
        <p:nvSpPr>
          <p:cNvPr id="855" name="Rectangle 110"/>
          <p:cNvSpPr/>
          <p:nvPr/>
        </p:nvSpPr>
        <p:spPr>
          <a:xfrm>
            <a:off x="1234800" y="85320"/>
            <a:ext cx="7677720" cy="1370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(3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9" name="PlaceHolder 1"/>
          <p:cNvSpPr>
            <a:spLocks noGrp="1"/>
          </p:cNvSpPr>
          <p:nvPr>
            <p:ph/>
          </p:nvPr>
        </p:nvSpPr>
        <p:spPr>
          <a:xfrm>
            <a:off x="0" y="1257480"/>
            <a:ext cx="8986680" cy="496224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600: Sciences and Exploration Directorate (SED)</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610: Earth Sciences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660: Astrophysics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670: Heliophysics Science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690: Solar System Exploration Division</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Support offices</a:t>
            </a:r>
            <a:endParaRPr b="0" lang="en-US" sz="24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603: Administration and Resources Management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Arial"/>
              <a:buChar char="–"/>
            </a:pPr>
            <a:r>
              <a:rPr b="0" lang="en-US" sz="1800" spc="-1" strike="noStrike">
                <a:solidFill>
                  <a:srgbClr val="000000"/>
                </a:solidFill>
                <a:latin typeface="Arial"/>
                <a:ea typeface="ヒラギノ角ゴ Pro W3"/>
              </a:rPr>
              <a:t>Code 605: Science Proposal Support Office</a:t>
            </a:r>
            <a:endParaRPr b="0" lang="en-US" sz="1800" spc="-1" strike="noStrike">
              <a:solidFill>
                <a:srgbClr val="000000"/>
              </a:solidFill>
              <a:latin typeface="Arial"/>
            </a:endParaRPr>
          </a:p>
          <a:p>
            <a:pPr lvl="1" marL="743040" indent="-285840">
              <a:lnSpc>
                <a:spcPct val="100000"/>
              </a:lnSpc>
              <a:spcBef>
                <a:spcPts val="360"/>
              </a:spcBef>
              <a:buClr>
                <a:srgbClr val="000000"/>
              </a:buClr>
              <a:buFont typeface="Wingdings" charset="2"/>
              <a:buChar char=""/>
            </a:pPr>
            <a:r>
              <a:rPr b="0" i="1" lang="en-US" sz="1800" spc="-1" strike="noStrike">
                <a:solidFill>
                  <a:srgbClr val="000000"/>
                </a:solidFill>
                <a:latin typeface="Arial"/>
                <a:ea typeface="ヒラギノ角ゴ Pro W3"/>
              </a:rPr>
              <a:t>Code 606: Computational and Information Sciences and Technology Office  ( The SEDVME project is managed out of 606).</a:t>
            </a:r>
            <a:endParaRPr b="0" lang="en-US" sz="1800" spc="-1" strike="noStrike">
              <a:solidFill>
                <a:srgbClr val="000000"/>
              </a:solidFill>
              <a:latin typeface="Arial"/>
            </a:endParaRPr>
          </a:p>
          <a:p>
            <a:pPr marL="343080" indent="-34308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Code 700: Information Technology and Communication Directorate</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Project management help, CNE, Zoned Architecture, IT Security,  Production SEDVME Service Manager</a:t>
            </a:r>
            <a:endParaRPr b="0" lang="en-US" sz="2000" spc="-1" strike="noStrike">
              <a:solidFill>
                <a:srgbClr val="000000"/>
              </a:solidFill>
              <a:latin typeface="Arial"/>
            </a:endParaRPr>
          </a:p>
        </p:txBody>
      </p:sp>
      <p:sp>
        <p:nvSpPr>
          <p:cNvPr id="810" name="TextBox 22"/>
          <p:cNvSpPr/>
          <p:nvPr/>
        </p:nvSpPr>
        <p:spPr>
          <a:xfrm>
            <a:off x="826200" y="147960"/>
            <a:ext cx="67795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 Scorecard</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8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8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8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809">
                                            <p:txEl>
                                              <p:pRg st="3" end="3"/>
                                            </p:txEl>
                                          </p:spTgt>
                                        </p:tgtEl>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tgtEl>
                                          <p:spTgt spid="809">
                                            <p:txEl>
                                              <p:pRg st="4" end="4"/>
                                            </p:txEl>
                                          </p:spTgt>
                                        </p:tgtEl>
                                        <p:attrNameLst>
                                          <p:attrName>style.visibility</p:attrName>
                                        </p:attrNameLst>
                                      </p:cBhvr>
                                      <p:to>
                                        <p:strVal val="visible"/>
                                      </p:to>
                                    </p:set>
                                  </p:childTnLst>
                                </p:cTn>
                              </p:par>
                              <p:par>
                                <p:cTn id="21" nodeType="withEffect" fill="hold" presetClass="entr" presetID="1">
                                  <p:stCondLst>
                                    <p:cond delay="0"/>
                                  </p:stCondLst>
                                  <p:childTnLst>
                                    <p:set>
                                      <p:cBhvr>
                                        <p:cTn id="22" dur="1" fill="hold">
                                          <p:stCondLst>
                                            <p:cond delay="0"/>
                                          </p:stCondLst>
                                        </p:cTn>
                                        <p:tgtEl>
                                          <p:spTgt spid="809">
                                            <p:txEl>
                                              <p:pRg st="5" end="5"/>
                                            </p:txEl>
                                          </p:spTgt>
                                        </p:tgtEl>
                                        <p:attrNameLst>
                                          <p:attrName>style.visibility</p:attrName>
                                        </p:attrNameLst>
                                      </p:cBhvr>
                                      <p:to>
                                        <p:strVal val="visible"/>
                                      </p:to>
                                    </p:set>
                                  </p:childTnLst>
                                </p:cTn>
                              </p:par>
                              <p:par>
                                <p:cTn id="23" nodeType="withEffect" fill="hold" presetClass="entr" presetID="1">
                                  <p:stCondLst>
                                    <p:cond delay="0"/>
                                  </p:stCondLst>
                                  <p:childTnLst>
                                    <p:set>
                                      <p:cBhvr>
                                        <p:cTn id="24" dur="1" fill="hold">
                                          <p:stCondLst>
                                            <p:cond delay="0"/>
                                          </p:stCondLst>
                                        </p:cTn>
                                        <p:tgtEl>
                                          <p:spTgt spid="80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809">
                                            <p:txEl>
                                              <p:pRg st="7" end="7"/>
                                            </p:txEl>
                                          </p:spTgt>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809">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6" name="Picture 23" descr="Diagram depicting SEDVME network topology"/>
          <p:cNvPicPr/>
          <p:nvPr/>
        </p:nvPicPr>
        <p:blipFill>
          <a:blip r:embed="rId1"/>
          <a:stretch/>
        </p:blipFill>
        <p:spPr>
          <a:xfrm>
            <a:off x="135000" y="1165320"/>
            <a:ext cx="8872200" cy="5789520"/>
          </a:xfrm>
          <a:prstGeom prst="rect">
            <a:avLst/>
          </a:prstGeom>
          <a:ln w="0">
            <a:noFill/>
          </a:ln>
        </p:spPr>
      </p:pic>
      <p:sp>
        <p:nvSpPr>
          <p:cNvPr id="857" name="Rectangle 111"/>
          <p:cNvSpPr/>
          <p:nvPr/>
        </p:nvSpPr>
        <p:spPr>
          <a:xfrm>
            <a:off x="1234800" y="85320"/>
            <a:ext cx="7677720" cy="1370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800" spc="-1" strike="noStrike">
                <a:solidFill>
                  <a:srgbClr val="f3f0e2"/>
                </a:solidFill>
                <a:latin typeface="Arial"/>
                <a:ea typeface="Osaka"/>
              </a:rPr>
              <a:t>A technical description </a:t>
            </a:r>
            <a:endParaRPr b="0" lang="en-US" sz="2800" spc="-1" strike="noStrike">
              <a:solidFill>
                <a:srgbClr val="000000"/>
              </a:solidFill>
              <a:latin typeface="Arial"/>
            </a:endParaRPr>
          </a:p>
          <a:p>
            <a:pPr>
              <a:lnSpc>
                <a:spcPct val="100000"/>
              </a:lnSpc>
            </a:pPr>
            <a:r>
              <a:rPr b="1" lang="en-US" sz="2800" spc="-1" strike="noStrike">
                <a:solidFill>
                  <a:srgbClr val="f3f0e2"/>
                </a:solidFill>
                <a:latin typeface="Arial"/>
                <a:ea typeface="Osaka"/>
              </a:rPr>
              <a:t>of the solution chosen. </a:t>
            </a:r>
            <a:r>
              <a:rPr b="1" lang="en-US" sz="1400" spc="-1" strike="noStrike">
                <a:solidFill>
                  <a:srgbClr val="f3f0e2"/>
                </a:solidFill>
                <a:latin typeface="Arial"/>
                <a:ea typeface="Osaka"/>
              </a:rPr>
              <a:t>(4 of 4)</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8" name="PlaceHolder 1"/>
          <p:cNvSpPr>
            <a:spLocks noGrp="1"/>
          </p:cNvSpPr>
          <p:nvPr>
            <p:ph type="title"/>
          </p:nvPr>
        </p:nvSpPr>
        <p:spPr>
          <a:xfrm>
            <a:off x="0" y="1300320"/>
            <a:ext cx="8685000" cy="48708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000000"/>
                </a:solidFill>
                <a:latin typeface="Arial"/>
                <a:ea typeface="Osaka"/>
              </a:rPr>
              <a:t>SEDVME Timeline: 2008 – present.</a:t>
            </a:r>
            <a:br>
              <a:rPr sz="2800"/>
            </a:br>
            <a:r>
              <a:rPr b="1" lang="en-US" sz="2800" spc="-1" strike="noStrike">
                <a:solidFill>
                  <a:srgbClr val="000000"/>
                </a:solidFill>
                <a:latin typeface="Arial"/>
                <a:ea typeface="Osaka"/>
              </a:rPr>
              <a:t>2008…New GSFC Science Building B34 coming…</a:t>
            </a:r>
            <a:endParaRPr b="0" lang="en-US" sz="2800" spc="-1" strike="noStrike">
              <a:solidFill>
                <a:srgbClr val="000000"/>
              </a:solidFill>
              <a:latin typeface="Arial"/>
            </a:endParaRPr>
          </a:p>
        </p:txBody>
      </p:sp>
      <p:sp>
        <p:nvSpPr>
          <p:cNvPr id="859" name="TextBox 24"/>
          <p:cNvSpPr/>
          <p:nvPr/>
        </p:nvSpPr>
        <p:spPr>
          <a:xfrm>
            <a:off x="-36360" y="4672080"/>
            <a:ext cx="1341360" cy="1157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ea typeface="ヒラギノ角ゴ Pro W3"/>
              </a:rPr>
              <a:t>600 Data Center Consolidation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Committee Established</a:t>
            </a:r>
            <a:endParaRPr b="0" lang="en-US" sz="1400" spc="-1" strike="noStrike">
              <a:solidFill>
                <a:srgbClr val="000000"/>
              </a:solidFill>
              <a:latin typeface="Arial"/>
            </a:endParaRPr>
          </a:p>
        </p:txBody>
      </p:sp>
      <p:cxnSp>
        <p:nvCxnSpPr>
          <p:cNvPr id="860" name="Straight Arrow Connector 7"/>
          <p:cNvCxnSpPr/>
          <p:nvPr/>
        </p:nvCxnSpPr>
        <p:spPr>
          <a:xfrm>
            <a:off x="74520" y="3989160"/>
            <a:ext cx="198720" cy="746280"/>
          </a:xfrm>
          <a:prstGeom prst="straightConnector1">
            <a:avLst/>
          </a:prstGeom>
          <a:ln w="25400">
            <a:solidFill>
              <a:srgbClr val="4f81bd"/>
            </a:solidFill>
            <a:round/>
            <a:tailEnd len="med" type="arrow" w="med"/>
          </a:ln>
        </p:spPr>
      </p:cxnSp>
      <p:cxnSp>
        <p:nvCxnSpPr>
          <p:cNvPr id="861" name="Straight Arrow Connector 9"/>
          <p:cNvCxnSpPr>
            <a:endCxn id="862" idx="0"/>
          </p:cNvCxnSpPr>
          <p:nvPr/>
        </p:nvCxnSpPr>
        <p:spPr>
          <a:xfrm flipH="1">
            <a:off x="1177560" y="3989160"/>
            <a:ext cx="3600" cy="2224800"/>
          </a:xfrm>
          <a:prstGeom prst="straightConnector1">
            <a:avLst/>
          </a:prstGeom>
          <a:ln w="25400">
            <a:solidFill>
              <a:srgbClr val="4f81bd"/>
            </a:solidFill>
            <a:round/>
            <a:tailEnd len="med" type="arrow" w="med"/>
          </a:ln>
        </p:spPr>
      </p:cxnSp>
      <p:cxnSp>
        <p:nvCxnSpPr>
          <p:cNvPr id="863" name="Straight Arrow Connector 10"/>
          <p:cNvCxnSpPr/>
          <p:nvPr/>
        </p:nvCxnSpPr>
        <p:spPr>
          <a:xfrm>
            <a:off x="1425240" y="3989160"/>
            <a:ext cx="130680" cy="746280"/>
          </a:xfrm>
          <a:prstGeom prst="straightConnector1">
            <a:avLst/>
          </a:prstGeom>
          <a:ln w="25400">
            <a:solidFill>
              <a:srgbClr val="4f81bd"/>
            </a:solidFill>
            <a:round/>
            <a:tailEnd len="med" type="arrow" w="med"/>
          </a:ln>
        </p:spPr>
      </p:cxnSp>
      <p:sp>
        <p:nvSpPr>
          <p:cNvPr id="862" name="TextBox 26"/>
          <p:cNvSpPr/>
          <p:nvPr/>
        </p:nvSpPr>
        <p:spPr>
          <a:xfrm>
            <a:off x="572040" y="6213600"/>
            <a:ext cx="121104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Cisco Router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Procured</a:t>
            </a:r>
            <a:endParaRPr b="0" lang="en-US" sz="1400" spc="-1" strike="noStrike">
              <a:solidFill>
                <a:srgbClr val="000000"/>
              </a:solidFill>
              <a:latin typeface="Arial"/>
            </a:endParaRPr>
          </a:p>
        </p:txBody>
      </p:sp>
      <p:sp>
        <p:nvSpPr>
          <p:cNvPr id="864" name="TextBox 29"/>
          <p:cNvSpPr/>
          <p:nvPr/>
        </p:nvSpPr>
        <p:spPr>
          <a:xfrm>
            <a:off x="1308960" y="4672080"/>
            <a:ext cx="1002240" cy="1584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chosen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ordered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design</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completed</a:t>
            </a:r>
            <a:endParaRPr b="0" lang="en-US" sz="1400" spc="-1" strike="noStrike">
              <a:solidFill>
                <a:srgbClr val="000000"/>
              </a:solidFill>
              <a:latin typeface="Arial"/>
            </a:endParaRPr>
          </a:p>
        </p:txBody>
      </p:sp>
      <p:sp>
        <p:nvSpPr>
          <p:cNvPr id="865" name="TextBox 30"/>
          <p:cNvSpPr/>
          <p:nvPr/>
        </p:nvSpPr>
        <p:spPr>
          <a:xfrm>
            <a:off x="1715040" y="6262560"/>
            <a:ext cx="151632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VMware Training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HW procured</a:t>
            </a:r>
            <a:endParaRPr b="0" lang="en-US" sz="1400" spc="-1" strike="noStrike">
              <a:solidFill>
                <a:srgbClr val="000000"/>
              </a:solidFill>
              <a:latin typeface="Arial"/>
            </a:endParaRPr>
          </a:p>
        </p:txBody>
      </p:sp>
      <p:cxnSp>
        <p:nvCxnSpPr>
          <p:cNvPr id="866" name="Straight Arrow Connector 11"/>
          <p:cNvCxnSpPr/>
          <p:nvPr/>
        </p:nvCxnSpPr>
        <p:spPr>
          <a:xfrm>
            <a:off x="1831680" y="3939840"/>
            <a:ext cx="643320" cy="2422800"/>
          </a:xfrm>
          <a:prstGeom prst="straightConnector1">
            <a:avLst/>
          </a:prstGeom>
          <a:ln w="25400">
            <a:solidFill>
              <a:srgbClr val="4f81bd"/>
            </a:solidFill>
            <a:round/>
            <a:tailEnd len="med" type="arrow" w="med"/>
          </a:ln>
        </p:spPr>
      </p:cxnSp>
      <p:sp>
        <p:nvSpPr>
          <p:cNvPr id="867" name="TextBox 47"/>
          <p:cNvSpPr/>
          <p:nvPr/>
        </p:nvSpPr>
        <p:spPr>
          <a:xfrm>
            <a:off x="7626960" y="5832360"/>
            <a:ext cx="921960" cy="943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0000"/>
                </a:solidFill>
                <a:latin typeface="Arial"/>
                <a:ea typeface="ヒラギノ角ゴ Pro W3"/>
              </a:rPr>
              <a:t>B2 </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Arial"/>
                <a:ea typeface="ヒラギノ角ゴ Pro W3"/>
              </a:rPr>
              <a:t>Deadline</a:t>
            </a:r>
            <a:endParaRPr b="0" lang="en-US" sz="1400" spc="-1" strike="noStrike">
              <a:solidFill>
                <a:srgbClr val="000000"/>
              </a:solidFill>
              <a:latin typeface="Arial"/>
            </a:endParaRPr>
          </a:p>
        </p:txBody>
      </p:sp>
      <p:cxnSp>
        <p:nvCxnSpPr>
          <p:cNvPr id="868" name="Straight Arrow Connector 17"/>
          <p:cNvCxnSpPr/>
          <p:nvPr/>
        </p:nvCxnSpPr>
        <p:spPr>
          <a:xfrm>
            <a:off x="6867360" y="4012920"/>
            <a:ext cx="839880" cy="2003760"/>
          </a:xfrm>
          <a:prstGeom prst="straightConnector1">
            <a:avLst/>
          </a:prstGeom>
          <a:ln w="25400">
            <a:solidFill>
              <a:srgbClr val="4f81bd"/>
            </a:solidFill>
            <a:round/>
            <a:tailEnd len="med" type="arrow" w="med"/>
          </a:ln>
        </p:spPr>
      </p:cxnSp>
      <p:sp>
        <p:nvSpPr>
          <p:cNvPr id="869" name="TextBox 48"/>
          <p:cNvSpPr/>
          <p:nvPr/>
        </p:nvSpPr>
        <p:spPr>
          <a:xfrm>
            <a:off x="3862800" y="4708440"/>
            <a:ext cx="820800" cy="11570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1</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&amp; 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Live</a:t>
            </a:r>
            <a:endParaRPr b="0" lang="en-US" sz="1400" spc="-1" strike="noStrike">
              <a:solidFill>
                <a:srgbClr val="000000"/>
              </a:solidFill>
              <a:latin typeface="Arial"/>
            </a:endParaRPr>
          </a:p>
        </p:txBody>
      </p:sp>
      <p:sp>
        <p:nvSpPr>
          <p:cNvPr id="870" name="TextBox 49"/>
          <p:cNvSpPr/>
          <p:nvPr/>
        </p:nvSpPr>
        <p:spPr>
          <a:xfrm>
            <a:off x="3415320" y="5845320"/>
            <a:ext cx="1229760" cy="943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Website</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Development</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Begins</a:t>
            </a:r>
            <a:endParaRPr b="0" lang="en-US" sz="1400" spc="-1" strike="noStrike">
              <a:solidFill>
                <a:srgbClr val="000000"/>
              </a:solidFill>
              <a:latin typeface="Arial"/>
            </a:endParaRPr>
          </a:p>
        </p:txBody>
      </p:sp>
      <p:sp>
        <p:nvSpPr>
          <p:cNvPr id="871" name="TextBox 50"/>
          <p:cNvSpPr/>
          <p:nvPr/>
        </p:nvSpPr>
        <p:spPr>
          <a:xfrm>
            <a:off x="2950560" y="4218120"/>
            <a:ext cx="953280" cy="1584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Data</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Center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Ready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Network</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Cabling,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Floor tiles</a:t>
            </a:r>
            <a:endParaRPr b="0" lang="en-US" sz="1400" spc="-1" strike="noStrike">
              <a:solidFill>
                <a:srgbClr val="000000"/>
              </a:solidFill>
              <a:latin typeface="Arial"/>
            </a:endParaRPr>
          </a:p>
        </p:txBody>
      </p:sp>
      <p:sp>
        <p:nvSpPr>
          <p:cNvPr id="872" name="TextBox 51"/>
          <p:cNvSpPr/>
          <p:nvPr/>
        </p:nvSpPr>
        <p:spPr>
          <a:xfrm>
            <a:off x="2063520" y="4241880"/>
            <a:ext cx="1022040" cy="943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ESX</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Testing</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installation</a:t>
            </a:r>
            <a:endParaRPr b="0" lang="en-US" sz="1400" spc="-1" strike="noStrike">
              <a:solidFill>
                <a:srgbClr val="000000"/>
              </a:solidFill>
              <a:latin typeface="Arial"/>
            </a:endParaRPr>
          </a:p>
        </p:txBody>
      </p:sp>
      <p:cxnSp>
        <p:nvCxnSpPr>
          <p:cNvPr id="873" name="Straight Arrow Connector 19"/>
          <p:cNvCxnSpPr>
            <a:endCxn id="869" idx="0"/>
          </p:cNvCxnSpPr>
          <p:nvPr/>
        </p:nvCxnSpPr>
        <p:spPr>
          <a:xfrm flipH="1">
            <a:off x="4273200" y="3963960"/>
            <a:ext cx="70200" cy="744840"/>
          </a:xfrm>
          <a:prstGeom prst="straightConnector1">
            <a:avLst/>
          </a:prstGeom>
          <a:ln w="25400">
            <a:solidFill>
              <a:srgbClr val="4f81bd"/>
            </a:solidFill>
            <a:round/>
            <a:tailEnd len="med" type="arrow" w="med"/>
          </a:ln>
        </p:spPr>
      </p:cxnSp>
      <p:cxnSp>
        <p:nvCxnSpPr>
          <p:cNvPr id="874" name="Straight Connector 10"/>
          <p:cNvCxnSpPr/>
          <p:nvPr/>
        </p:nvCxnSpPr>
        <p:spPr>
          <a:xfrm>
            <a:off x="3406680" y="3989160"/>
            <a:ext cx="1060560" cy="1800"/>
          </a:xfrm>
          <a:prstGeom prst="straightConnector1">
            <a:avLst/>
          </a:prstGeom>
          <a:ln w="25400">
            <a:solidFill>
              <a:srgbClr val="1f497d"/>
            </a:solidFill>
            <a:round/>
          </a:ln>
        </p:spPr>
      </p:cxnSp>
      <p:cxnSp>
        <p:nvCxnSpPr>
          <p:cNvPr id="875" name="Straight Arrow Connector 23"/>
          <p:cNvCxnSpPr/>
          <p:nvPr/>
        </p:nvCxnSpPr>
        <p:spPr>
          <a:xfrm>
            <a:off x="3501720" y="3989160"/>
            <a:ext cx="482760" cy="2090880"/>
          </a:xfrm>
          <a:prstGeom prst="straightConnector1">
            <a:avLst/>
          </a:prstGeom>
          <a:ln w="25400">
            <a:solidFill>
              <a:srgbClr val="4f81bd"/>
            </a:solidFill>
            <a:round/>
            <a:tailEnd len="med" type="arrow" w="med"/>
          </a:ln>
        </p:spPr>
      </p:cxnSp>
      <p:cxnSp>
        <p:nvCxnSpPr>
          <p:cNvPr id="876" name="Straight Connector 11"/>
          <p:cNvCxnSpPr/>
          <p:nvPr/>
        </p:nvCxnSpPr>
        <p:spPr>
          <a:xfrm>
            <a:off x="2323800" y="3989160"/>
            <a:ext cx="1084680" cy="1800"/>
          </a:xfrm>
          <a:prstGeom prst="straightConnector1">
            <a:avLst/>
          </a:prstGeom>
          <a:ln w="25400">
            <a:solidFill>
              <a:srgbClr val="c0504d"/>
            </a:solidFill>
            <a:round/>
          </a:ln>
        </p:spPr>
      </p:cxnSp>
      <p:cxnSp>
        <p:nvCxnSpPr>
          <p:cNvPr id="877" name="Straight Arrow Connector 25"/>
          <p:cNvCxnSpPr/>
          <p:nvPr/>
        </p:nvCxnSpPr>
        <p:spPr>
          <a:xfrm flipH="1">
            <a:off x="2206440" y="3992400"/>
            <a:ext cx="119160" cy="362160"/>
          </a:xfrm>
          <a:prstGeom prst="straightConnector1">
            <a:avLst/>
          </a:prstGeom>
          <a:ln w="25400">
            <a:solidFill>
              <a:srgbClr val="c0504d"/>
            </a:solidFill>
            <a:round/>
            <a:tailEnd len="med" type="arrow" w="med"/>
          </a:ln>
        </p:spPr>
      </p:cxnSp>
      <p:sp>
        <p:nvSpPr>
          <p:cNvPr id="878" name="TextBox 52"/>
          <p:cNvSpPr/>
          <p:nvPr/>
        </p:nvSpPr>
        <p:spPr>
          <a:xfrm>
            <a:off x="5364000" y="4290840"/>
            <a:ext cx="82368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Security</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Review</a:t>
            </a:r>
            <a:endParaRPr b="0" lang="en-US" sz="1400" spc="-1" strike="noStrike">
              <a:solidFill>
                <a:srgbClr val="000000"/>
              </a:solidFill>
              <a:latin typeface="Arial"/>
            </a:endParaRPr>
          </a:p>
        </p:txBody>
      </p:sp>
      <p:sp>
        <p:nvSpPr>
          <p:cNvPr id="879" name="TextBox 53"/>
          <p:cNvSpPr/>
          <p:nvPr/>
        </p:nvSpPr>
        <p:spPr>
          <a:xfrm>
            <a:off x="5601960" y="5064120"/>
            <a:ext cx="1131840" cy="7300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ORR #2</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HEASARC</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Goes virtual</a:t>
            </a:r>
            <a:endParaRPr b="0" lang="en-US" sz="1400" spc="-1" strike="noStrike">
              <a:solidFill>
                <a:srgbClr val="000000"/>
              </a:solidFill>
              <a:latin typeface="Arial"/>
            </a:endParaRPr>
          </a:p>
        </p:txBody>
      </p:sp>
      <p:sp>
        <p:nvSpPr>
          <p:cNvPr id="880" name="TextBox 54"/>
          <p:cNvSpPr/>
          <p:nvPr/>
        </p:nvSpPr>
        <p:spPr>
          <a:xfrm>
            <a:off x="5234400" y="6014880"/>
            <a:ext cx="75420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Catbird</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Install</a:t>
            </a:r>
            <a:endParaRPr b="0" lang="en-US" sz="1400" spc="-1" strike="noStrike">
              <a:solidFill>
                <a:srgbClr val="000000"/>
              </a:solidFill>
              <a:latin typeface="Arial"/>
            </a:endParaRPr>
          </a:p>
        </p:txBody>
      </p:sp>
      <p:cxnSp>
        <p:nvCxnSpPr>
          <p:cNvPr id="881" name="Straight Arrow Connector 27"/>
          <p:cNvCxnSpPr/>
          <p:nvPr/>
        </p:nvCxnSpPr>
        <p:spPr>
          <a:xfrm>
            <a:off x="5760720" y="3927240"/>
            <a:ext cx="1800" cy="500400"/>
          </a:xfrm>
          <a:prstGeom prst="straightConnector1">
            <a:avLst/>
          </a:prstGeom>
          <a:ln w="25400">
            <a:solidFill>
              <a:srgbClr val="4f81bd"/>
            </a:solidFill>
            <a:round/>
            <a:tailEnd len="med" type="arrow" w="med"/>
          </a:ln>
        </p:spPr>
      </p:cxnSp>
      <p:cxnSp>
        <p:nvCxnSpPr>
          <p:cNvPr id="882" name="Straight Arrow Connector 30"/>
          <p:cNvCxnSpPr/>
          <p:nvPr/>
        </p:nvCxnSpPr>
        <p:spPr>
          <a:xfrm>
            <a:off x="6024240" y="3927240"/>
            <a:ext cx="228960" cy="1141560"/>
          </a:xfrm>
          <a:prstGeom prst="straightConnector1">
            <a:avLst/>
          </a:prstGeom>
          <a:ln w="25400">
            <a:solidFill>
              <a:srgbClr val="4f81bd"/>
            </a:solidFill>
            <a:round/>
            <a:tailEnd len="med" type="arrow" w="med"/>
          </a:ln>
        </p:spPr>
      </p:cxnSp>
      <p:cxnSp>
        <p:nvCxnSpPr>
          <p:cNvPr id="883" name="Straight Arrow Connector 31"/>
          <p:cNvCxnSpPr/>
          <p:nvPr/>
        </p:nvCxnSpPr>
        <p:spPr>
          <a:xfrm>
            <a:off x="3233520" y="3976560"/>
            <a:ext cx="1800" cy="365400"/>
          </a:xfrm>
          <a:prstGeom prst="straightConnector1">
            <a:avLst/>
          </a:prstGeom>
          <a:ln w="25400">
            <a:solidFill>
              <a:srgbClr val="4f81bd"/>
            </a:solidFill>
            <a:round/>
            <a:tailEnd len="med" type="arrow" w="med"/>
          </a:ln>
        </p:spPr>
      </p:cxnSp>
      <p:cxnSp>
        <p:nvCxnSpPr>
          <p:cNvPr id="884" name="Straight Arrow Connector 32"/>
          <p:cNvCxnSpPr/>
          <p:nvPr/>
        </p:nvCxnSpPr>
        <p:spPr>
          <a:xfrm>
            <a:off x="5203800" y="3993840"/>
            <a:ext cx="333360" cy="2086200"/>
          </a:xfrm>
          <a:prstGeom prst="straightConnector1">
            <a:avLst/>
          </a:prstGeom>
          <a:ln w="25400">
            <a:solidFill>
              <a:srgbClr val="4f81bd"/>
            </a:solidFill>
            <a:round/>
            <a:tailEnd len="med" type="arrow" w="med"/>
          </a:ln>
        </p:spPr>
      </p:cxnSp>
      <p:sp>
        <p:nvSpPr>
          <p:cNvPr id="885" name="TextBox 55"/>
          <p:cNvSpPr/>
          <p:nvPr/>
        </p:nvSpPr>
        <p:spPr>
          <a:xfrm>
            <a:off x="8400240" y="4879800"/>
            <a:ext cx="823680" cy="7300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Server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Waiver</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Process</a:t>
            </a:r>
            <a:endParaRPr b="0" lang="en-US" sz="1400" spc="-1" strike="noStrike">
              <a:solidFill>
                <a:srgbClr val="000000"/>
              </a:solidFill>
              <a:latin typeface="Arial"/>
            </a:endParaRPr>
          </a:p>
        </p:txBody>
      </p:sp>
      <p:cxnSp>
        <p:nvCxnSpPr>
          <p:cNvPr id="886" name="Straight Arrow Connector 33"/>
          <p:cNvCxnSpPr>
            <a:endCxn id="885" idx="0"/>
          </p:cNvCxnSpPr>
          <p:nvPr/>
        </p:nvCxnSpPr>
        <p:spPr>
          <a:xfrm flipH="1">
            <a:off x="8812080" y="3927240"/>
            <a:ext cx="333720" cy="952920"/>
          </a:xfrm>
          <a:prstGeom prst="straightConnector1">
            <a:avLst/>
          </a:prstGeom>
          <a:ln w="25400">
            <a:solidFill>
              <a:srgbClr val="4f81bd"/>
            </a:solidFill>
            <a:round/>
            <a:tailEnd len="med" type="arrow" w="med"/>
          </a:ln>
        </p:spPr>
      </p:cxnSp>
      <p:sp>
        <p:nvSpPr>
          <p:cNvPr id="887" name="TextBox 56"/>
          <p:cNvSpPr/>
          <p:nvPr/>
        </p:nvSpPr>
        <p:spPr>
          <a:xfrm>
            <a:off x="6402960" y="5657760"/>
            <a:ext cx="942840" cy="943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SWIFT &amp;</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Suzaku</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Pipelines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Go virtual</a:t>
            </a:r>
            <a:endParaRPr b="0" lang="en-US" sz="1400" spc="-1" strike="noStrike">
              <a:solidFill>
                <a:srgbClr val="000000"/>
              </a:solidFill>
              <a:latin typeface="Arial"/>
            </a:endParaRPr>
          </a:p>
        </p:txBody>
      </p:sp>
      <p:cxnSp>
        <p:nvCxnSpPr>
          <p:cNvPr id="888" name="Straight Connector 12"/>
          <p:cNvCxnSpPr/>
          <p:nvPr/>
        </p:nvCxnSpPr>
        <p:spPr>
          <a:xfrm flipV="1">
            <a:off x="4572000" y="3976560"/>
            <a:ext cx="2297160" cy="14400"/>
          </a:xfrm>
          <a:prstGeom prst="straightConnector1">
            <a:avLst/>
          </a:prstGeom>
          <a:ln w="25400">
            <a:solidFill>
              <a:srgbClr val="ffff00"/>
            </a:solidFill>
            <a:round/>
          </a:ln>
        </p:spPr>
      </p:cxnSp>
      <p:cxnSp>
        <p:nvCxnSpPr>
          <p:cNvPr id="889" name="Straight Connector 13"/>
          <p:cNvCxnSpPr/>
          <p:nvPr/>
        </p:nvCxnSpPr>
        <p:spPr>
          <a:xfrm>
            <a:off x="6941880" y="4001760"/>
            <a:ext cx="2167200" cy="1800"/>
          </a:xfrm>
          <a:prstGeom prst="straightConnector1">
            <a:avLst/>
          </a:prstGeom>
          <a:ln w="25400">
            <a:solidFill>
              <a:srgbClr val="008000"/>
            </a:solidFill>
            <a:round/>
          </a:ln>
        </p:spPr>
      </p:cxnSp>
      <p:sp>
        <p:nvSpPr>
          <p:cNvPr id="890" name="TextBox 57"/>
          <p:cNvSpPr/>
          <p:nvPr/>
        </p:nvSpPr>
        <p:spPr>
          <a:xfrm>
            <a:off x="4556160" y="4314960"/>
            <a:ext cx="1041840" cy="11570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candidates</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start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migration</a:t>
            </a:r>
            <a:endParaRPr b="0" lang="en-US" sz="1400" spc="-1" strike="noStrike">
              <a:solidFill>
                <a:srgbClr val="000000"/>
              </a:solidFill>
              <a:latin typeface="Arial"/>
            </a:endParaRPr>
          </a:p>
        </p:txBody>
      </p:sp>
      <p:cxnSp>
        <p:nvCxnSpPr>
          <p:cNvPr id="891" name="Straight Arrow Connector 41"/>
          <p:cNvCxnSpPr/>
          <p:nvPr/>
        </p:nvCxnSpPr>
        <p:spPr>
          <a:xfrm>
            <a:off x="4829040" y="4030560"/>
            <a:ext cx="1800" cy="324000"/>
          </a:xfrm>
          <a:prstGeom prst="straightConnector1">
            <a:avLst/>
          </a:prstGeom>
          <a:ln w="25400">
            <a:solidFill>
              <a:srgbClr val="4f81bd"/>
            </a:solidFill>
            <a:round/>
            <a:tailEnd len="med" type="arrow" w="med"/>
          </a:ln>
        </p:spPr>
      </p:cxnSp>
      <p:cxnSp>
        <p:nvCxnSpPr>
          <p:cNvPr id="892" name="Straight Arrow Connector 43"/>
          <p:cNvCxnSpPr/>
          <p:nvPr/>
        </p:nvCxnSpPr>
        <p:spPr>
          <a:xfrm>
            <a:off x="6399000" y="4012920"/>
            <a:ext cx="343080" cy="1646640"/>
          </a:xfrm>
          <a:prstGeom prst="straightConnector1">
            <a:avLst/>
          </a:prstGeom>
          <a:ln w="25400">
            <a:solidFill>
              <a:srgbClr val="4f81bd"/>
            </a:solidFill>
            <a:round/>
            <a:tailEnd len="med" type="arrow" w="med"/>
          </a:ln>
        </p:spPr>
      </p:cxnSp>
      <p:sp>
        <p:nvSpPr>
          <p:cNvPr id="893" name="TextBox 58"/>
          <p:cNvSpPr/>
          <p:nvPr/>
        </p:nvSpPr>
        <p:spPr>
          <a:xfrm>
            <a:off x="7116840" y="5153040"/>
            <a:ext cx="1270440" cy="7300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660 &amp; 690</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Virtualized </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and/or moved</a:t>
            </a:r>
            <a:endParaRPr b="0" lang="en-US" sz="1400" spc="-1" strike="noStrike">
              <a:solidFill>
                <a:srgbClr val="000000"/>
              </a:solidFill>
              <a:latin typeface="Arial"/>
            </a:endParaRPr>
          </a:p>
        </p:txBody>
      </p:sp>
      <p:sp>
        <p:nvSpPr>
          <p:cNvPr id="894" name="TextBox 59"/>
          <p:cNvSpPr/>
          <p:nvPr/>
        </p:nvSpPr>
        <p:spPr>
          <a:xfrm>
            <a:off x="7222320" y="4106880"/>
            <a:ext cx="143964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rgbClr val="000000"/>
                </a:solidFill>
                <a:latin typeface="Arial"/>
                <a:ea typeface="ヒラギノ角ゴ Pro W3"/>
              </a:rPr>
              <a:t>Looking for new</a:t>
            </a:r>
            <a:endParaRPr b="0" lang="en-US" sz="1400" spc="-1" strike="noStrike">
              <a:solidFill>
                <a:srgbClr val="000000"/>
              </a:solidFill>
              <a:latin typeface="Arial"/>
            </a:endParaRPr>
          </a:p>
          <a:p>
            <a:pPr>
              <a:lnSpc>
                <a:spcPct val="100000"/>
              </a:lnSpc>
            </a:pPr>
            <a:r>
              <a:rPr b="0" lang="en-US" sz="1400" spc="-1" strike="noStrike">
                <a:solidFill>
                  <a:srgbClr val="000000"/>
                </a:solidFill>
                <a:latin typeface="Arial"/>
                <a:ea typeface="ヒラギノ角ゴ Pro W3"/>
              </a:rPr>
              <a:t>SED business</a:t>
            </a:r>
            <a:endParaRPr b="0" lang="en-US" sz="1400" spc="-1" strike="noStrike">
              <a:solidFill>
                <a:srgbClr val="000000"/>
              </a:solidFill>
              <a:latin typeface="Arial"/>
            </a:endParaRPr>
          </a:p>
        </p:txBody>
      </p:sp>
      <p:pic>
        <p:nvPicPr>
          <p:cNvPr id="895" name="Picture 24" descr="VMETimeLine.png"/>
          <p:cNvPicPr/>
          <p:nvPr/>
        </p:nvPicPr>
        <p:blipFill>
          <a:blip r:embed="rId1"/>
          <a:stretch/>
        </p:blipFill>
        <p:spPr>
          <a:xfrm>
            <a:off x="0" y="1944720"/>
            <a:ext cx="9142200" cy="2019240"/>
          </a:xfrm>
          <a:prstGeom prst="rect">
            <a:avLst/>
          </a:prstGeom>
          <a:ln w="0">
            <a:noFill/>
          </a:ln>
        </p:spPr>
      </p:pic>
    </p:spTree>
  </p:cSld>
  <mc:AlternateContent>
    <mc:Choice Requires="p14">
      <p:transition spd="slow" p14:dur="2000"/>
    </mc:Choice>
    <mc:Fallback>
      <p:transition spd="slow"/>
    </mc:Fallback>
  </mc:AlternateContent>
  <p:timing>
    <p:tnLst>
      <p:par>
        <p:cTn id="473" dur="indefinite" restart="never" nodeType="tmRoot">
          <p:childTnLst>
            <p:seq>
              <p:cTn id="474" dur="indefinite" nodeType="mainSeq">
                <p:childTnLst>
                  <p:par>
                    <p:cTn id="475" nodeType="clickEffect" fill="hold">
                      <p:stCondLst>
                        <p:cond delay="indefinite"/>
                      </p:stCondLst>
                      <p:childTnLst>
                        <p:par>
                          <p:cTn id="476" nodeType="withEffect" fill="hold">
                            <p:stCondLst>
                              <p:cond delay="0"/>
                            </p:stCondLst>
                            <p:childTnLst>
                              <p:par>
                                <p:cTn id="477" nodeType="clickEffect" fill="hold" presetClass="entr" presetID="1">
                                  <p:stCondLst>
                                    <p:cond delay="0"/>
                                  </p:stCondLst>
                                  <p:childTnLst>
                                    <p:set>
                                      <p:cBhvr>
                                        <p:cTn id="478" dur="1" fill="hold">
                                          <p:stCondLst>
                                            <p:cond delay="0"/>
                                          </p:stCondLst>
                                        </p:cTn>
                                        <p:tgtEl>
                                          <p:spTgt spid="859"/>
                                        </p:tgtEl>
                                        <p:attrNameLst>
                                          <p:attrName>style.visibility</p:attrName>
                                        </p:attrNameLst>
                                      </p:cBhvr>
                                      <p:to>
                                        <p:strVal val="visible"/>
                                      </p:to>
                                    </p:set>
                                  </p:childTnLst>
                                </p:cTn>
                              </p:par>
                              <p:par>
                                <p:cTn id="479" nodeType="withEffect" fill="hold" presetClass="entr" presetID="1">
                                  <p:stCondLst>
                                    <p:cond delay="0"/>
                                  </p:stCondLst>
                                  <p:childTnLst>
                                    <p:set>
                                      <p:cBhvr>
                                        <p:cTn id="480" dur="1" fill="hold">
                                          <p:stCondLst>
                                            <p:cond delay="0"/>
                                          </p:stCondLst>
                                        </p:cTn>
                                        <p:tgtEl>
                                          <p:spTgt spid="860"/>
                                        </p:tgtEl>
                                        <p:attrNameLst>
                                          <p:attrName>style.visibility</p:attrName>
                                        </p:attrNameLst>
                                      </p:cBhvr>
                                      <p:to>
                                        <p:strVal val="visible"/>
                                      </p:to>
                                    </p:set>
                                  </p:childTnLst>
                                </p:cTn>
                              </p:par>
                            </p:childTnLst>
                          </p:cTn>
                        </p:par>
                      </p:childTnLst>
                    </p:cTn>
                  </p:par>
                  <p:par>
                    <p:cTn id="481" nodeType="clickEffect" fill="hold">
                      <p:stCondLst>
                        <p:cond delay="indefinite"/>
                      </p:stCondLst>
                      <p:childTnLst>
                        <p:par>
                          <p:cTn id="482" nodeType="withEffect" fill="hold">
                            <p:stCondLst>
                              <p:cond delay="0"/>
                            </p:stCondLst>
                            <p:childTnLst>
                              <p:par>
                                <p:cTn id="483" nodeType="clickEffect" fill="hold" presetClass="entr" presetID="1">
                                  <p:stCondLst>
                                    <p:cond delay="0"/>
                                  </p:stCondLst>
                                  <p:childTnLst>
                                    <p:set>
                                      <p:cBhvr>
                                        <p:cTn id="484" dur="1" fill="hold">
                                          <p:stCondLst>
                                            <p:cond delay="0"/>
                                          </p:stCondLst>
                                        </p:cTn>
                                        <p:tgtEl>
                                          <p:spTgt spid="868"/>
                                        </p:tgtEl>
                                        <p:attrNameLst>
                                          <p:attrName>style.visibility</p:attrName>
                                        </p:attrNameLst>
                                      </p:cBhvr>
                                      <p:to>
                                        <p:strVal val="visible"/>
                                      </p:to>
                                    </p:set>
                                  </p:childTnLst>
                                </p:cTn>
                              </p:par>
                              <p:par>
                                <p:cTn id="485" nodeType="withEffect" fill="hold" presetClass="entr" presetID="1">
                                  <p:stCondLst>
                                    <p:cond delay="0"/>
                                  </p:stCondLst>
                                  <p:childTnLst>
                                    <p:set>
                                      <p:cBhvr>
                                        <p:cTn id="486" dur="1" fill="hold">
                                          <p:stCondLst>
                                            <p:cond delay="0"/>
                                          </p:stCondLst>
                                        </p:cTn>
                                        <p:tgtEl>
                                          <p:spTgt spid="867"/>
                                        </p:tgtEl>
                                        <p:attrNameLst>
                                          <p:attrName>style.visibility</p:attrName>
                                        </p:attrNameLst>
                                      </p:cBhvr>
                                      <p:to>
                                        <p:strVal val="visible"/>
                                      </p:to>
                                    </p:set>
                                  </p:childTnLst>
                                </p:cTn>
                              </p:par>
                            </p:childTnLst>
                          </p:cTn>
                        </p:par>
                      </p:childTnLst>
                    </p:cTn>
                  </p:par>
                  <p:par>
                    <p:cTn id="487" nodeType="clickEffect" fill="hold">
                      <p:stCondLst>
                        <p:cond delay="indefinite"/>
                      </p:stCondLst>
                      <p:childTnLst>
                        <p:par>
                          <p:cTn id="488" nodeType="withEffect" fill="hold">
                            <p:stCondLst>
                              <p:cond delay="0"/>
                            </p:stCondLst>
                            <p:childTnLst>
                              <p:par>
                                <p:cTn id="489" nodeType="clickEffect" fill="hold" presetClass="entr" presetID="1">
                                  <p:stCondLst>
                                    <p:cond delay="0"/>
                                  </p:stCondLst>
                                  <p:childTnLst>
                                    <p:set>
                                      <p:cBhvr>
                                        <p:cTn id="490" dur="1" fill="hold">
                                          <p:stCondLst>
                                            <p:cond delay="0"/>
                                          </p:stCondLst>
                                        </p:cTn>
                                        <p:tgtEl>
                                          <p:spTgt spid="861"/>
                                        </p:tgtEl>
                                        <p:attrNameLst>
                                          <p:attrName>style.visibility</p:attrName>
                                        </p:attrNameLst>
                                      </p:cBhvr>
                                      <p:to>
                                        <p:strVal val="visible"/>
                                      </p:to>
                                    </p:set>
                                  </p:childTnLst>
                                </p:cTn>
                              </p:par>
                              <p:par>
                                <p:cTn id="491" nodeType="withEffect" fill="hold" presetClass="entr" presetID="1">
                                  <p:stCondLst>
                                    <p:cond delay="0"/>
                                  </p:stCondLst>
                                  <p:childTnLst>
                                    <p:set>
                                      <p:cBhvr>
                                        <p:cTn id="492" dur="1" fill="hold">
                                          <p:stCondLst>
                                            <p:cond delay="0"/>
                                          </p:stCondLst>
                                        </p:cTn>
                                        <p:tgtEl>
                                          <p:spTgt spid="862"/>
                                        </p:tgtEl>
                                        <p:attrNameLst>
                                          <p:attrName>style.visibility</p:attrName>
                                        </p:attrNameLst>
                                      </p:cBhvr>
                                      <p:to>
                                        <p:strVal val="visible"/>
                                      </p:to>
                                    </p:set>
                                  </p:childTnLst>
                                </p:cTn>
                              </p:par>
                            </p:childTnLst>
                          </p:cTn>
                        </p:par>
                      </p:childTnLst>
                    </p:cTn>
                  </p:par>
                  <p:par>
                    <p:cTn id="493" nodeType="clickEffect" fill="hold">
                      <p:stCondLst>
                        <p:cond delay="indefinite"/>
                      </p:stCondLst>
                      <p:childTnLst>
                        <p:par>
                          <p:cTn id="494" nodeType="withEffect" fill="hold">
                            <p:stCondLst>
                              <p:cond delay="0"/>
                            </p:stCondLst>
                            <p:childTnLst>
                              <p:par>
                                <p:cTn id="495" nodeType="clickEffect" fill="hold" presetClass="entr" presetID="1">
                                  <p:stCondLst>
                                    <p:cond delay="0"/>
                                  </p:stCondLst>
                                  <p:childTnLst>
                                    <p:set>
                                      <p:cBhvr>
                                        <p:cTn id="496" dur="1" fill="hold">
                                          <p:stCondLst>
                                            <p:cond delay="0"/>
                                          </p:stCondLst>
                                        </p:cTn>
                                        <p:tgtEl>
                                          <p:spTgt spid="863"/>
                                        </p:tgtEl>
                                        <p:attrNameLst>
                                          <p:attrName>style.visibility</p:attrName>
                                        </p:attrNameLst>
                                      </p:cBhvr>
                                      <p:to>
                                        <p:strVal val="visible"/>
                                      </p:to>
                                    </p:set>
                                  </p:childTnLst>
                                </p:cTn>
                              </p:par>
                              <p:par>
                                <p:cTn id="497" nodeType="withEffect" fill="hold" presetClass="entr" presetID="1">
                                  <p:stCondLst>
                                    <p:cond delay="0"/>
                                  </p:stCondLst>
                                  <p:childTnLst>
                                    <p:set>
                                      <p:cBhvr>
                                        <p:cTn id="498" dur="1" fill="hold">
                                          <p:stCondLst>
                                            <p:cond delay="0"/>
                                          </p:stCondLst>
                                        </p:cTn>
                                        <p:tgtEl>
                                          <p:spTgt spid="864"/>
                                        </p:tgtEl>
                                        <p:attrNameLst>
                                          <p:attrName>style.visibility</p:attrName>
                                        </p:attrNameLst>
                                      </p:cBhvr>
                                      <p:to>
                                        <p:strVal val="visible"/>
                                      </p:to>
                                    </p:set>
                                  </p:childTnLst>
                                </p:cTn>
                              </p:par>
                            </p:childTnLst>
                          </p:cTn>
                        </p:par>
                      </p:childTnLst>
                    </p:cTn>
                  </p:par>
                  <p:par>
                    <p:cTn id="499" nodeType="clickEffect" fill="hold">
                      <p:stCondLst>
                        <p:cond delay="indefinite"/>
                      </p:stCondLst>
                      <p:childTnLst>
                        <p:par>
                          <p:cTn id="500" nodeType="withEffect" fill="hold">
                            <p:stCondLst>
                              <p:cond delay="0"/>
                            </p:stCondLst>
                            <p:childTnLst>
                              <p:par>
                                <p:cTn id="501" nodeType="clickEffect" fill="hold" presetClass="entr" presetID="1">
                                  <p:stCondLst>
                                    <p:cond delay="0"/>
                                  </p:stCondLst>
                                  <p:childTnLst>
                                    <p:set>
                                      <p:cBhvr>
                                        <p:cTn id="502" dur="1" fill="hold">
                                          <p:stCondLst>
                                            <p:cond delay="0"/>
                                          </p:stCondLst>
                                        </p:cTn>
                                        <p:tgtEl>
                                          <p:spTgt spid="866"/>
                                        </p:tgtEl>
                                        <p:attrNameLst>
                                          <p:attrName>style.visibility</p:attrName>
                                        </p:attrNameLst>
                                      </p:cBhvr>
                                      <p:to>
                                        <p:strVal val="visible"/>
                                      </p:to>
                                    </p:set>
                                  </p:childTnLst>
                                </p:cTn>
                              </p:par>
                              <p:par>
                                <p:cTn id="503" nodeType="withEffect" fill="hold" presetClass="entr" presetID="1">
                                  <p:stCondLst>
                                    <p:cond delay="0"/>
                                  </p:stCondLst>
                                  <p:childTnLst>
                                    <p:set>
                                      <p:cBhvr>
                                        <p:cTn id="504" dur="1" fill="hold">
                                          <p:stCondLst>
                                            <p:cond delay="0"/>
                                          </p:stCondLst>
                                        </p:cTn>
                                        <p:tgtEl>
                                          <p:spTgt spid="865"/>
                                        </p:tgtEl>
                                        <p:attrNameLst>
                                          <p:attrName>style.visibility</p:attrName>
                                        </p:attrNameLst>
                                      </p:cBhvr>
                                      <p:to>
                                        <p:strVal val="visible"/>
                                      </p:to>
                                    </p:set>
                                  </p:childTnLst>
                                </p:cTn>
                              </p:par>
                            </p:childTnLst>
                          </p:cTn>
                        </p:par>
                      </p:childTnLst>
                    </p:cTn>
                  </p:par>
                  <p:par>
                    <p:cTn id="505" nodeType="clickEffect" fill="hold">
                      <p:stCondLst>
                        <p:cond delay="indefinite"/>
                      </p:stCondLst>
                      <p:childTnLst>
                        <p:par>
                          <p:cTn id="506" nodeType="withEffect" fill="hold">
                            <p:stCondLst>
                              <p:cond delay="0"/>
                            </p:stCondLst>
                            <p:childTnLst>
                              <p:par>
                                <p:cTn id="507" nodeType="clickEffect" fill="hold" presetClass="entr" presetID="1">
                                  <p:stCondLst>
                                    <p:cond delay="0"/>
                                  </p:stCondLst>
                                  <p:childTnLst>
                                    <p:set>
                                      <p:cBhvr>
                                        <p:cTn id="508" dur="1" fill="hold">
                                          <p:stCondLst>
                                            <p:cond delay="0"/>
                                          </p:stCondLst>
                                        </p:cTn>
                                        <p:tgtEl>
                                          <p:spTgt spid="866"/>
                                        </p:tgtEl>
                                        <p:attrNameLst>
                                          <p:attrName>style.visibility</p:attrName>
                                        </p:attrNameLst>
                                      </p:cBhvr>
                                      <p:to>
                                        <p:strVal val="visible"/>
                                      </p:to>
                                    </p:set>
                                  </p:childTnLst>
                                </p:cTn>
                              </p:par>
                              <p:par>
                                <p:cTn id="509" nodeType="withEffect" fill="hold" presetClass="entr" presetID="1">
                                  <p:stCondLst>
                                    <p:cond delay="0"/>
                                  </p:stCondLst>
                                  <p:childTnLst>
                                    <p:set>
                                      <p:cBhvr>
                                        <p:cTn id="510" dur="1" fill="hold">
                                          <p:stCondLst>
                                            <p:cond delay="0"/>
                                          </p:stCondLst>
                                        </p:cTn>
                                        <p:tgtEl>
                                          <p:spTgt spid="865"/>
                                        </p:tgtEl>
                                        <p:attrNameLst>
                                          <p:attrName>style.visibility</p:attrName>
                                        </p:attrNameLst>
                                      </p:cBhvr>
                                      <p:to>
                                        <p:strVal val="visible"/>
                                      </p:to>
                                    </p:set>
                                  </p:childTnLst>
                                </p:cTn>
                              </p:par>
                            </p:childTnLst>
                          </p:cTn>
                        </p:par>
                      </p:childTnLst>
                    </p:cTn>
                  </p:par>
                  <p:par>
                    <p:cTn id="511" nodeType="clickEffect" fill="hold">
                      <p:stCondLst>
                        <p:cond delay="indefinite"/>
                      </p:stCondLst>
                      <p:childTnLst>
                        <p:par>
                          <p:cTn id="512" nodeType="withEffect" fill="hold">
                            <p:stCondLst>
                              <p:cond delay="0"/>
                            </p:stCondLst>
                            <p:childTnLst>
                              <p:par>
                                <p:cTn id="513" nodeType="clickEffect" fill="hold" presetClass="entr" presetID="1">
                                  <p:stCondLst>
                                    <p:cond delay="0"/>
                                  </p:stCondLst>
                                  <p:childTnLst>
                                    <p:set>
                                      <p:cBhvr>
                                        <p:cTn id="514" dur="1" fill="hold">
                                          <p:stCondLst>
                                            <p:cond delay="0"/>
                                          </p:stCondLst>
                                        </p:cTn>
                                        <p:tgtEl>
                                          <p:spTgt spid="877"/>
                                        </p:tgtEl>
                                        <p:attrNameLst>
                                          <p:attrName>style.visibility</p:attrName>
                                        </p:attrNameLst>
                                      </p:cBhvr>
                                      <p:to>
                                        <p:strVal val="visible"/>
                                      </p:to>
                                    </p:set>
                                  </p:childTnLst>
                                </p:cTn>
                              </p:par>
                              <p:par>
                                <p:cTn id="515" nodeType="withEffect" fill="hold" presetClass="entr" presetID="1">
                                  <p:stCondLst>
                                    <p:cond delay="0"/>
                                  </p:stCondLst>
                                  <p:childTnLst>
                                    <p:set>
                                      <p:cBhvr>
                                        <p:cTn id="516" dur="1" fill="hold">
                                          <p:stCondLst>
                                            <p:cond delay="0"/>
                                          </p:stCondLst>
                                        </p:cTn>
                                        <p:tgtEl>
                                          <p:spTgt spid="872"/>
                                        </p:tgtEl>
                                        <p:attrNameLst>
                                          <p:attrName>style.visibility</p:attrName>
                                        </p:attrNameLst>
                                      </p:cBhvr>
                                      <p:to>
                                        <p:strVal val="visible"/>
                                      </p:to>
                                    </p:set>
                                  </p:childTnLst>
                                </p:cTn>
                              </p:par>
                            </p:childTnLst>
                          </p:cTn>
                        </p:par>
                      </p:childTnLst>
                    </p:cTn>
                  </p:par>
                  <p:par>
                    <p:cTn id="517" nodeType="clickEffect" fill="hold">
                      <p:stCondLst>
                        <p:cond delay="indefinite"/>
                      </p:stCondLst>
                      <p:childTnLst>
                        <p:par>
                          <p:cTn id="518" nodeType="withEffect" fill="hold">
                            <p:stCondLst>
                              <p:cond delay="0"/>
                            </p:stCondLst>
                            <p:childTnLst>
                              <p:par>
                                <p:cTn id="519" nodeType="clickEffect" fill="hold" presetClass="entr" presetID="1">
                                  <p:stCondLst>
                                    <p:cond delay="0"/>
                                  </p:stCondLst>
                                  <p:childTnLst>
                                    <p:set>
                                      <p:cBhvr>
                                        <p:cTn id="520" dur="1" fill="hold">
                                          <p:stCondLst>
                                            <p:cond delay="0"/>
                                          </p:stCondLst>
                                        </p:cTn>
                                        <p:tgtEl>
                                          <p:spTgt spid="883"/>
                                        </p:tgtEl>
                                        <p:attrNameLst>
                                          <p:attrName>style.visibility</p:attrName>
                                        </p:attrNameLst>
                                      </p:cBhvr>
                                      <p:to>
                                        <p:strVal val="visible"/>
                                      </p:to>
                                    </p:set>
                                  </p:childTnLst>
                                </p:cTn>
                              </p:par>
                              <p:par>
                                <p:cTn id="521" nodeType="withEffect" fill="hold" presetClass="entr" presetID="1">
                                  <p:stCondLst>
                                    <p:cond delay="0"/>
                                  </p:stCondLst>
                                  <p:childTnLst>
                                    <p:set>
                                      <p:cBhvr>
                                        <p:cTn id="522" dur="1" fill="hold">
                                          <p:stCondLst>
                                            <p:cond delay="0"/>
                                          </p:stCondLst>
                                        </p:cTn>
                                        <p:tgtEl>
                                          <p:spTgt spid="871"/>
                                        </p:tgtEl>
                                        <p:attrNameLst>
                                          <p:attrName>style.visibility</p:attrName>
                                        </p:attrNameLst>
                                      </p:cBhvr>
                                      <p:to>
                                        <p:strVal val="visible"/>
                                      </p:to>
                                    </p:set>
                                  </p:childTnLst>
                                </p:cTn>
                              </p:par>
                            </p:childTnLst>
                          </p:cTn>
                        </p:par>
                      </p:childTnLst>
                    </p:cTn>
                  </p:par>
                  <p:par>
                    <p:cTn id="523" nodeType="clickEffect" fill="hold">
                      <p:stCondLst>
                        <p:cond delay="indefinite"/>
                      </p:stCondLst>
                      <p:childTnLst>
                        <p:par>
                          <p:cTn id="524" nodeType="withEffect" fill="hold">
                            <p:stCondLst>
                              <p:cond delay="0"/>
                            </p:stCondLst>
                            <p:childTnLst>
                              <p:par>
                                <p:cTn id="525" nodeType="clickEffect" fill="hold" presetClass="entr" presetID="1">
                                  <p:stCondLst>
                                    <p:cond delay="0"/>
                                  </p:stCondLst>
                                  <p:childTnLst>
                                    <p:set>
                                      <p:cBhvr>
                                        <p:cTn id="526" dur="1" fill="hold">
                                          <p:stCondLst>
                                            <p:cond delay="0"/>
                                          </p:stCondLst>
                                        </p:cTn>
                                        <p:tgtEl>
                                          <p:spTgt spid="875"/>
                                        </p:tgtEl>
                                        <p:attrNameLst>
                                          <p:attrName>style.visibility</p:attrName>
                                        </p:attrNameLst>
                                      </p:cBhvr>
                                      <p:to>
                                        <p:strVal val="visible"/>
                                      </p:to>
                                    </p:set>
                                  </p:childTnLst>
                                </p:cTn>
                              </p:par>
                              <p:par>
                                <p:cTn id="527" nodeType="withEffect" fill="hold" presetClass="entr" presetID="1">
                                  <p:stCondLst>
                                    <p:cond delay="0"/>
                                  </p:stCondLst>
                                  <p:childTnLst>
                                    <p:set>
                                      <p:cBhvr>
                                        <p:cTn id="528" dur="1" fill="hold">
                                          <p:stCondLst>
                                            <p:cond delay="0"/>
                                          </p:stCondLst>
                                        </p:cTn>
                                        <p:tgtEl>
                                          <p:spTgt spid="870"/>
                                        </p:tgtEl>
                                        <p:attrNameLst>
                                          <p:attrName>style.visibility</p:attrName>
                                        </p:attrNameLst>
                                      </p:cBhvr>
                                      <p:to>
                                        <p:strVal val="visible"/>
                                      </p:to>
                                    </p:set>
                                  </p:childTnLst>
                                </p:cTn>
                              </p:par>
                            </p:childTnLst>
                          </p:cTn>
                        </p:par>
                      </p:childTnLst>
                    </p:cTn>
                  </p:par>
                  <p:par>
                    <p:cTn id="529" nodeType="clickEffect" fill="hold">
                      <p:stCondLst>
                        <p:cond delay="indefinite"/>
                      </p:stCondLst>
                      <p:childTnLst>
                        <p:par>
                          <p:cTn id="530" nodeType="withEffect" fill="hold">
                            <p:stCondLst>
                              <p:cond delay="0"/>
                            </p:stCondLst>
                            <p:childTnLst>
                              <p:par>
                                <p:cTn id="531" nodeType="clickEffect" fill="hold" presetClass="entr" presetID="1">
                                  <p:stCondLst>
                                    <p:cond delay="0"/>
                                  </p:stCondLst>
                                  <p:childTnLst>
                                    <p:set>
                                      <p:cBhvr>
                                        <p:cTn id="532" dur="1" fill="hold">
                                          <p:stCondLst>
                                            <p:cond delay="0"/>
                                          </p:stCondLst>
                                        </p:cTn>
                                        <p:tgtEl>
                                          <p:spTgt spid="873"/>
                                        </p:tgtEl>
                                        <p:attrNameLst>
                                          <p:attrName>style.visibility</p:attrName>
                                        </p:attrNameLst>
                                      </p:cBhvr>
                                      <p:to>
                                        <p:strVal val="visible"/>
                                      </p:to>
                                    </p:set>
                                  </p:childTnLst>
                                </p:cTn>
                              </p:par>
                              <p:par>
                                <p:cTn id="533" nodeType="withEffect" fill="hold" presetClass="entr" presetID="1">
                                  <p:stCondLst>
                                    <p:cond delay="0"/>
                                  </p:stCondLst>
                                  <p:childTnLst>
                                    <p:set>
                                      <p:cBhvr>
                                        <p:cTn id="534" dur="1" fill="hold">
                                          <p:stCondLst>
                                            <p:cond delay="0"/>
                                          </p:stCondLst>
                                        </p:cTn>
                                        <p:tgtEl>
                                          <p:spTgt spid="869"/>
                                        </p:tgtEl>
                                        <p:attrNameLst>
                                          <p:attrName>style.visibility</p:attrName>
                                        </p:attrNameLst>
                                      </p:cBhvr>
                                      <p:to>
                                        <p:strVal val="visible"/>
                                      </p:to>
                                    </p:set>
                                  </p:childTnLst>
                                </p:cTn>
                              </p:par>
                            </p:childTnLst>
                          </p:cTn>
                        </p:par>
                      </p:childTnLst>
                    </p:cTn>
                  </p:par>
                  <p:par>
                    <p:cTn id="535" nodeType="clickEffect" fill="hold">
                      <p:stCondLst>
                        <p:cond delay="indefinite"/>
                      </p:stCondLst>
                      <p:childTnLst>
                        <p:par>
                          <p:cTn id="536" nodeType="withEffect" fill="hold">
                            <p:stCondLst>
                              <p:cond delay="0"/>
                            </p:stCondLst>
                            <p:childTnLst>
                              <p:par>
                                <p:cTn id="537" nodeType="clickEffect" fill="hold" presetClass="entr" presetID="1">
                                  <p:stCondLst>
                                    <p:cond delay="0"/>
                                  </p:stCondLst>
                                  <p:childTnLst>
                                    <p:set>
                                      <p:cBhvr>
                                        <p:cTn id="538" dur="1" fill="hold">
                                          <p:stCondLst>
                                            <p:cond delay="0"/>
                                          </p:stCondLst>
                                        </p:cTn>
                                        <p:tgtEl>
                                          <p:spTgt spid="891"/>
                                        </p:tgtEl>
                                        <p:attrNameLst>
                                          <p:attrName>style.visibility</p:attrName>
                                        </p:attrNameLst>
                                      </p:cBhvr>
                                      <p:to>
                                        <p:strVal val="visible"/>
                                      </p:to>
                                    </p:set>
                                  </p:childTnLst>
                                </p:cTn>
                              </p:par>
                              <p:par>
                                <p:cTn id="539" nodeType="withEffect" fill="hold" presetClass="entr" presetID="1">
                                  <p:stCondLst>
                                    <p:cond delay="0"/>
                                  </p:stCondLst>
                                  <p:childTnLst>
                                    <p:set>
                                      <p:cBhvr>
                                        <p:cTn id="540" dur="1" fill="hold">
                                          <p:stCondLst>
                                            <p:cond delay="0"/>
                                          </p:stCondLst>
                                        </p:cTn>
                                        <p:tgtEl>
                                          <p:spTgt spid="890"/>
                                        </p:tgtEl>
                                        <p:attrNameLst>
                                          <p:attrName>style.visibility</p:attrName>
                                        </p:attrNameLst>
                                      </p:cBhvr>
                                      <p:to>
                                        <p:strVal val="visible"/>
                                      </p:to>
                                    </p:set>
                                  </p:childTnLst>
                                </p:cTn>
                              </p:par>
                            </p:childTnLst>
                          </p:cTn>
                        </p:par>
                      </p:childTnLst>
                    </p:cTn>
                  </p:par>
                  <p:par>
                    <p:cTn id="541" nodeType="clickEffect" fill="hold">
                      <p:stCondLst>
                        <p:cond delay="indefinite"/>
                      </p:stCondLst>
                      <p:childTnLst>
                        <p:par>
                          <p:cTn id="542" nodeType="withEffect" fill="hold">
                            <p:stCondLst>
                              <p:cond delay="0"/>
                            </p:stCondLst>
                            <p:childTnLst>
                              <p:par>
                                <p:cTn id="543" nodeType="clickEffect" fill="hold" presetClass="entr" presetID="1">
                                  <p:stCondLst>
                                    <p:cond delay="0"/>
                                  </p:stCondLst>
                                  <p:childTnLst>
                                    <p:set>
                                      <p:cBhvr>
                                        <p:cTn id="544" dur="1" fill="hold">
                                          <p:stCondLst>
                                            <p:cond delay="0"/>
                                          </p:stCondLst>
                                        </p:cTn>
                                        <p:tgtEl>
                                          <p:spTgt spid="884"/>
                                        </p:tgtEl>
                                        <p:attrNameLst>
                                          <p:attrName>style.visibility</p:attrName>
                                        </p:attrNameLst>
                                      </p:cBhvr>
                                      <p:to>
                                        <p:strVal val="visible"/>
                                      </p:to>
                                    </p:set>
                                  </p:childTnLst>
                                </p:cTn>
                              </p:par>
                              <p:par>
                                <p:cTn id="545" nodeType="withEffect" fill="hold" presetClass="entr" presetID="1">
                                  <p:stCondLst>
                                    <p:cond delay="0"/>
                                  </p:stCondLst>
                                  <p:childTnLst>
                                    <p:set>
                                      <p:cBhvr>
                                        <p:cTn id="546" dur="1" fill="hold">
                                          <p:stCondLst>
                                            <p:cond delay="0"/>
                                          </p:stCondLst>
                                        </p:cTn>
                                        <p:tgtEl>
                                          <p:spTgt spid="880"/>
                                        </p:tgtEl>
                                        <p:attrNameLst>
                                          <p:attrName>style.visibility</p:attrName>
                                        </p:attrNameLst>
                                      </p:cBhvr>
                                      <p:to>
                                        <p:strVal val="visible"/>
                                      </p:to>
                                    </p:set>
                                  </p:childTnLst>
                                </p:cTn>
                              </p:par>
                            </p:childTnLst>
                          </p:cTn>
                        </p:par>
                      </p:childTnLst>
                    </p:cTn>
                  </p:par>
                  <p:par>
                    <p:cTn id="547" nodeType="clickEffect" fill="hold">
                      <p:stCondLst>
                        <p:cond delay="indefinite"/>
                      </p:stCondLst>
                      <p:childTnLst>
                        <p:par>
                          <p:cTn id="548" nodeType="withEffect" fill="hold">
                            <p:stCondLst>
                              <p:cond delay="0"/>
                            </p:stCondLst>
                            <p:childTnLst>
                              <p:par>
                                <p:cTn id="549" nodeType="clickEffect" fill="hold" presetClass="entr" presetID="1">
                                  <p:stCondLst>
                                    <p:cond delay="0"/>
                                  </p:stCondLst>
                                  <p:childTnLst>
                                    <p:set>
                                      <p:cBhvr>
                                        <p:cTn id="550" dur="1" fill="hold">
                                          <p:stCondLst>
                                            <p:cond delay="0"/>
                                          </p:stCondLst>
                                        </p:cTn>
                                        <p:tgtEl>
                                          <p:spTgt spid="881"/>
                                        </p:tgtEl>
                                        <p:attrNameLst>
                                          <p:attrName>style.visibility</p:attrName>
                                        </p:attrNameLst>
                                      </p:cBhvr>
                                      <p:to>
                                        <p:strVal val="visible"/>
                                      </p:to>
                                    </p:set>
                                  </p:childTnLst>
                                </p:cTn>
                              </p:par>
                              <p:par>
                                <p:cTn id="551" nodeType="withEffect" fill="hold" presetClass="entr" presetID="1">
                                  <p:stCondLst>
                                    <p:cond delay="0"/>
                                  </p:stCondLst>
                                  <p:childTnLst>
                                    <p:set>
                                      <p:cBhvr>
                                        <p:cTn id="552" dur="1" fill="hold">
                                          <p:stCondLst>
                                            <p:cond delay="0"/>
                                          </p:stCondLst>
                                        </p:cTn>
                                        <p:tgtEl>
                                          <p:spTgt spid="878"/>
                                        </p:tgtEl>
                                        <p:attrNameLst>
                                          <p:attrName>style.visibility</p:attrName>
                                        </p:attrNameLst>
                                      </p:cBhvr>
                                      <p:to>
                                        <p:strVal val="visible"/>
                                      </p:to>
                                    </p:set>
                                  </p:childTnLst>
                                </p:cTn>
                              </p:par>
                            </p:childTnLst>
                          </p:cTn>
                        </p:par>
                      </p:childTnLst>
                    </p:cTn>
                  </p:par>
                  <p:par>
                    <p:cTn id="553" nodeType="clickEffect" fill="hold">
                      <p:stCondLst>
                        <p:cond delay="indefinite"/>
                      </p:stCondLst>
                      <p:childTnLst>
                        <p:par>
                          <p:cTn id="554" nodeType="withEffect" fill="hold">
                            <p:stCondLst>
                              <p:cond delay="0"/>
                            </p:stCondLst>
                            <p:childTnLst>
                              <p:par>
                                <p:cTn id="555" nodeType="clickEffect" fill="hold" presetClass="entr" presetID="1">
                                  <p:stCondLst>
                                    <p:cond delay="0"/>
                                  </p:stCondLst>
                                  <p:childTnLst>
                                    <p:set>
                                      <p:cBhvr>
                                        <p:cTn id="556" dur="1" fill="hold">
                                          <p:stCondLst>
                                            <p:cond delay="0"/>
                                          </p:stCondLst>
                                        </p:cTn>
                                        <p:tgtEl>
                                          <p:spTgt spid="882"/>
                                        </p:tgtEl>
                                        <p:attrNameLst>
                                          <p:attrName>style.visibility</p:attrName>
                                        </p:attrNameLst>
                                      </p:cBhvr>
                                      <p:to>
                                        <p:strVal val="visible"/>
                                      </p:to>
                                    </p:set>
                                  </p:childTnLst>
                                </p:cTn>
                              </p:par>
                              <p:par>
                                <p:cTn id="557" nodeType="withEffect" fill="hold" presetClass="entr" presetID="1">
                                  <p:stCondLst>
                                    <p:cond delay="0"/>
                                  </p:stCondLst>
                                  <p:childTnLst>
                                    <p:set>
                                      <p:cBhvr>
                                        <p:cTn id="558" dur="1" fill="hold">
                                          <p:stCondLst>
                                            <p:cond delay="0"/>
                                          </p:stCondLst>
                                        </p:cTn>
                                        <p:tgtEl>
                                          <p:spTgt spid="879"/>
                                        </p:tgtEl>
                                        <p:attrNameLst>
                                          <p:attrName>style.visibility</p:attrName>
                                        </p:attrNameLst>
                                      </p:cBhvr>
                                      <p:to>
                                        <p:strVal val="visible"/>
                                      </p:to>
                                    </p:set>
                                  </p:childTnLst>
                                </p:cTn>
                              </p:par>
                            </p:childTnLst>
                          </p:cTn>
                        </p:par>
                      </p:childTnLst>
                    </p:cTn>
                  </p:par>
                  <p:par>
                    <p:cTn id="559" nodeType="clickEffect" fill="hold">
                      <p:stCondLst>
                        <p:cond delay="indefinite"/>
                      </p:stCondLst>
                      <p:childTnLst>
                        <p:par>
                          <p:cTn id="560" nodeType="withEffect" fill="hold">
                            <p:stCondLst>
                              <p:cond delay="0"/>
                            </p:stCondLst>
                            <p:childTnLst>
                              <p:par>
                                <p:cTn id="561" nodeType="clickEffect" fill="hold" presetClass="entr" presetID="1">
                                  <p:stCondLst>
                                    <p:cond delay="0"/>
                                  </p:stCondLst>
                                  <p:childTnLst>
                                    <p:set>
                                      <p:cBhvr>
                                        <p:cTn id="562" dur="1" fill="hold">
                                          <p:stCondLst>
                                            <p:cond delay="0"/>
                                          </p:stCondLst>
                                        </p:cTn>
                                        <p:tgtEl>
                                          <p:spTgt spid="892"/>
                                        </p:tgtEl>
                                        <p:attrNameLst>
                                          <p:attrName>style.visibility</p:attrName>
                                        </p:attrNameLst>
                                      </p:cBhvr>
                                      <p:to>
                                        <p:strVal val="visible"/>
                                      </p:to>
                                    </p:set>
                                  </p:childTnLst>
                                </p:cTn>
                              </p:par>
                              <p:par>
                                <p:cTn id="563" nodeType="withEffect" fill="hold" presetClass="entr" presetID="1">
                                  <p:stCondLst>
                                    <p:cond delay="0"/>
                                  </p:stCondLst>
                                  <p:childTnLst>
                                    <p:set>
                                      <p:cBhvr>
                                        <p:cTn id="564" dur="1" fill="hold">
                                          <p:stCondLst>
                                            <p:cond delay="0"/>
                                          </p:stCondLst>
                                        </p:cTn>
                                        <p:tgtEl>
                                          <p:spTgt spid="887"/>
                                        </p:tgtEl>
                                        <p:attrNameLst>
                                          <p:attrName>style.visibility</p:attrName>
                                        </p:attrNameLst>
                                      </p:cBhvr>
                                      <p:to>
                                        <p:strVal val="visible"/>
                                      </p:to>
                                    </p:set>
                                  </p:childTnLst>
                                </p:cTn>
                              </p:par>
                            </p:childTnLst>
                          </p:cTn>
                        </p:par>
                      </p:childTnLst>
                    </p:cTn>
                  </p:par>
                  <p:par>
                    <p:cTn id="565" nodeType="clickEffect" fill="hold">
                      <p:stCondLst>
                        <p:cond delay="indefinite"/>
                      </p:stCondLst>
                      <p:childTnLst>
                        <p:par>
                          <p:cTn id="566" nodeType="withEffect" fill="hold">
                            <p:stCondLst>
                              <p:cond delay="0"/>
                            </p:stCondLst>
                            <p:childTnLst>
                              <p:par>
                                <p:cTn id="567" nodeType="clickEffect" fill="hold" presetClass="entr" presetID="1">
                                  <p:stCondLst>
                                    <p:cond delay="0"/>
                                  </p:stCondLst>
                                  <p:childTnLst>
                                    <p:set>
                                      <p:cBhvr>
                                        <p:cTn id="568" dur="1" fill="hold">
                                          <p:stCondLst>
                                            <p:cond delay="0"/>
                                          </p:stCondLst>
                                        </p:cTn>
                                        <p:tgtEl>
                                          <p:spTgt spid="893"/>
                                        </p:tgtEl>
                                        <p:attrNameLst>
                                          <p:attrName>style.visibility</p:attrName>
                                        </p:attrNameLst>
                                      </p:cBhvr>
                                      <p:to>
                                        <p:strVal val="visible"/>
                                      </p:to>
                                    </p:set>
                                  </p:childTnLst>
                                </p:cTn>
                              </p:par>
                            </p:childTnLst>
                          </p:cTn>
                        </p:par>
                      </p:childTnLst>
                    </p:cTn>
                  </p:par>
                  <p:par>
                    <p:cTn id="569" nodeType="clickEffect" fill="hold">
                      <p:stCondLst>
                        <p:cond delay="indefinite"/>
                      </p:stCondLst>
                      <p:childTnLst>
                        <p:par>
                          <p:cTn id="570" nodeType="withEffect" fill="hold">
                            <p:stCondLst>
                              <p:cond delay="0"/>
                            </p:stCondLst>
                            <p:childTnLst>
                              <p:par>
                                <p:cTn id="571" nodeType="clickEffect" fill="hold" presetClass="entr" presetID="1">
                                  <p:stCondLst>
                                    <p:cond delay="0"/>
                                  </p:stCondLst>
                                  <p:childTnLst>
                                    <p:set>
                                      <p:cBhvr>
                                        <p:cTn id="572" dur="1" fill="hold">
                                          <p:stCondLst>
                                            <p:cond delay="0"/>
                                          </p:stCondLst>
                                        </p:cTn>
                                        <p:tgtEl>
                                          <p:spTgt spid="889"/>
                                        </p:tgtEl>
                                        <p:attrNameLst>
                                          <p:attrName>style.visibility</p:attrName>
                                        </p:attrNameLst>
                                      </p:cBhvr>
                                      <p:to>
                                        <p:strVal val="visible"/>
                                      </p:to>
                                    </p:set>
                                  </p:childTnLst>
                                </p:cTn>
                              </p:par>
                              <p:par>
                                <p:cTn id="573" nodeType="withEffect" fill="hold" presetClass="entr" presetID="1">
                                  <p:stCondLst>
                                    <p:cond delay="0"/>
                                  </p:stCondLst>
                                  <p:childTnLst>
                                    <p:set>
                                      <p:cBhvr>
                                        <p:cTn id="574" dur="1" fill="hold">
                                          <p:stCondLst>
                                            <p:cond delay="0"/>
                                          </p:stCondLst>
                                        </p:cTn>
                                        <p:tgtEl>
                                          <p:spTgt spid="894"/>
                                        </p:tgtEl>
                                        <p:attrNameLst>
                                          <p:attrName>style.visibility</p:attrName>
                                        </p:attrNameLst>
                                      </p:cBhvr>
                                      <p:to>
                                        <p:strVal val="visible"/>
                                      </p:to>
                                    </p:set>
                                  </p:childTnLst>
                                </p:cTn>
                              </p:par>
                            </p:childTnLst>
                          </p:cTn>
                        </p:par>
                      </p:childTnLst>
                    </p:cTn>
                  </p:par>
                  <p:par>
                    <p:cTn id="575" nodeType="clickEffect" fill="hold">
                      <p:stCondLst>
                        <p:cond delay="indefinite"/>
                      </p:stCondLst>
                      <p:childTnLst>
                        <p:par>
                          <p:cTn id="576" nodeType="withEffect" fill="hold">
                            <p:stCondLst>
                              <p:cond delay="0"/>
                            </p:stCondLst>
                            <p:childTnLst>
                              <p:par>
                                <p:cTn id="577" nodeType="clickEffect" fill="hold" presetClass="entr" presetID="1">
                                  <p:stCondLst>
                                    <p:cond delay="0"/>
                                  </p:stCondLst>
                                  <p:childTnLst>
                                    <p:set>
                                      <p:cBhvr>
                                        <p:cTn id="578" dur="1" fill="hold">
                                          <p:stCondLst>
                                            <p:cond delay="0"/>
                                          </p:stCondLst>
                                        </p:cTn>
                                        <p:tgtEl>
                                          <p:spTgt spid="886"/>
                                        </p:tgtEl>
                                        <p:attrNameLst>
                                          <p:attrName>style.visibility</p:attrName>
                                        </p:attrNameLst>
                                      </p:cBhvr>
                                      <p:to>
                                        <p:strVal val="visible"/>
                                      </p:to>
                                    </p:set>
                                  </p:childTnLst>
                                </p:cTn>
                              </p:par>
                              <p:par>
                                <p:cTn id="579" nodeType="withEffect" fill="hold" presetClass="entr" presetID="1">
                                  <p:stCondLst>
                                    <p:cond delay="0"/>
                                  </p:stCondLst>
                                  <p:childTnLst>
                                    <p:set>
                                      <p:cBhvr>
                                        <p:cTn id="580" dur="1" fill="hold">
                                          <p:stCondLst>
                                            <p:cond delay="0"/>
                                          </p:stCondLst>
                                        </p:cTn>
                                        <p:tgtEl>
                                          <p:spTgt spid="8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6" name="PlaceHolder 1"/>
          <p:cNvSpPr>
            <a:spLocks noGrp="1"/>
          </p:cNvSpPr>
          <p:nvPr>
            <p:ph type="title"/>
          </p:nvPr>
        </p:nvSpPr>
        <p:spPr>
          <a:xfrm>
            <a:off x="1061280" y="121680"/>
            <a:ext cx="8227800" cy="75060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
        <p:nvSpPr>
          <p:cNvPr id="897" name="PlaceHolder 2"/>
          <p:cNvSpPr>
            <a:spLocks noGrp="1"/>
          </p:cNvSpPr>
          <p:nvPr>
            <p:ph/>
          </p:nvPr>
        </p:nvSpPr>
        <p:spPr>
          <a:xfrm>
            <a:off x="457200" y="1368360"/>
            <a:ext cx="8685000" cy="5532120"/>
          </a:xfrm>
          <a:prstGeom prst="rect">
            <a:avLst/>
          </a:prstGeom>
          <a:noFill/>
          <a:ln w="0">
            <a:noFill/>
          </a:ln>
        </p:spPr>
        <p:txBody>
          <a:bodyPr numCol="1" spcCol="0" lIns="90000" rIns="90000" tIns="45000" bIns="45000" anchor="t">
            <a:noAutofit/>
          </a:bodyPr>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Reduced 5 racks of servers down to 1 rack.</a:t>
            </a:r>
            <a:endParaRPr b="0" lang="en-US" sz="24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Of 87 physical servers, 40 were virtualized and running at least as efficiently as the physical instance, 28 machines were moved, </a:t>
            </a:r>
            <a:r>
              <a:rPr b="1" i="1" lang="en-US" sz="2000" spc="-1" strike="noStrike">
                <a:solidFill>
                  <a:srgbClr val="000000"/>
                </a:solidFill>
                <a:latin typeface="Arial"/>
                <a:ea typeface="ヒラギノ角ゴ Pro W3"/>
              </a:rPr>
              <a:t>60 machines were excessed or saved for reuse!</a:t>
            </a:r>
            <a:endParaRPr b="0" lang="en-US" sz="20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Cluster of 5 SEDVME machines running at an estimated 40% of capacity! </a:t>
            </a:r>
            <a:r>
              <a:rPr b="0" i="1" lang="en-US" sz="1800" spc="-1" strike="noStrike">
                <a:solidFill>
                  <a:srgbClr val="008000"/>
                </a:solidFill>
                <a:latin typeface="Arial"/>
                <a:ea typeface="ヒラギノ角ゴ Pro W3"/>
              </a:rPr>
              <a:t>Green IT…</a:t>
            </a:r>
            <a:r>
              <a:rPr b="0" i="1" lang="en-US" sz="1800" spc="-1" strike="noStrike">
                <a:solidFill>
                  <a:srgbClr val="000000"/>
                </a:solidFill>
                <a:latin typeface="Arial"/>
                <a:ea typeface="ヒラギノ角ゴ Pro W3"/>
              </a:rPr>
              <a:t>only 2 machines running full time. The 3</a:t>
            </a:r>
            <a:r>
              <a:rPr b="0" i="1" lang="en-US" sz="1800" spc="-1" strike="noStrike" baseline="30000">
                <a:solidFill>
                  <a:srgbClr val="000000"/>
                </a:solidFill>
                <a:latin typeface="Arial"/>
                <a:ea typeface="ヒラギノ角ゴ Pro W3"/>
              </a:rPr>
              <a:t>rd</a:t>
            </a:r>
            <a:r>
              <a:rPr b="0" i="1" lang="en-US" sz="1800" spc="-1" strike="noStrike">
                <a:solidFill>
                  <a:srgbClr val="000000"/>
                </a:solidFill>
                <a:latin typeface="Arial"/>
                <a:ea typeface="ヒラギノ角ゴ Pro W3"/>
              </a:rPr>
              <a:t> spins up when the load gets high. The other 2 will spin up only when the load calls for it.</a:t>
            </a:r>
            <a:endParaRPr b="0" lang="en-US" sz="1800" spc="-1" strike="noStrike">
              <a:solidFill>
                <a:srgbClr val="000000"/>
              </a:solidFill>
              <a:latin typeface="Arial"/>
            </a:endParaRPr>
          </a:p>
          <a:p>
            <a:pPr marL="343080" indent="-343080">
              <a:lnSpc>
                <a:spcPct val="100000"/>
              </a:lnSpc>
              <a:spcBef>
                <a:spcPts val="1774"/>
              </a:spcBef>
              <a:buClr>
                <a:srgbClr val="000000"/>
              </a:buClr>
              <a:buFont typeface="Arial"/>
              <a:buChar char="•"/>
            </a:pPr>
            <a:r>
              <a:rPr b="0" lang="en-US" sz="2400" spc="-1" strike="noStrike">
                <a:solidFill>
                  <a:srgbClr val="000000"/>
                </a:solidFill>
                <a:latin typeface="Arial"/>
                <a:ea typeface="ヒラギノ角ゴ Pro W3"/>
              </a:rPr>
              <a:t>Virtualization completed on time for B2 shutdown! Minimal downtime of production servers.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81" dur="indefinite" restart="never" nodeType="tmRoot">
          <p:childTnLst>
            <p:seq>
              <p:cTn id="582" dur="indefinite" nodeType="mainSeq">
                <p:childTnLst>
                  <p:par>
                    <p:cTn id="583" nodeType="clickEffect" fill="hold">
                      <p:stCondLst>
                        <p:cond delay="indefinite"/>
                      </p:stCondLst>
                      <p:childTnLst>
                        <p:par>
                          <p:cTn id="584" nodeType="withEffect" fill="hold">
                            <p:stCondLst>
                              <p:cond delay="0"/>
                            </p:stCondLst>
                            <p:childTnLst>
                              <p:par>
                                <p:cTn id="585" nodeType="clickEffect" fill="hold" presetClass="entr" presetID="1">
                                  <p:stCondLst>
                                    <p:cond delay="0"/>
                                  </p:stCondLst>
                                  <p:childTnLst>
                                    <p:set>
                                      <p:cBhvr>
                                        <p:cTn id="586" dur="1" fill="hold">
                                          <p:stCondLst>
                                            <p:cond delay="0"/>
                                          </p:stCondLst>
                                        </p:cTn>
                                        <p:tgtEl>
                                          <p:spTgt spid="897">
                                            <p:txEl>
                                              <p:pRg st="0" end="0"/>
                                            </p:txEl>
                                          </p:spTgt>
                                        </p:tgtEl>
                                        <p:attrNameLst>
                                          <p:attrName>style.visibility</p:attrName>
                                        </p:attrNameLst>
                                      </p:cBhvr>
                                      <p:to>
                                        <p:strVal val="visible"/>
                                      </p:to>
                                    </p:set>
                                  </p:childTnLst>
                                </p:cTn>
                              </p:par>
                            </p:childTnLst>
                          </p:cTn>
                        </p:par>
                      </p:childTnLst>
                    </p:cTn>
                  </p:par>
                  <p:par>
                    <p:cTn id="587" nodeType="clickEffect" fill="hold">
                      <p:stCondLst>
                        <p:cond delay="indefinite"/>
                      </p:stCondLst>
                      <p:childTnLst>
                        <p:par>
                          <p:cTn id="588" nodeType="withEffect" fill="hold">
                            <p:stCondLst>
                              <p:cond delay="0"/>
                            </p:stCondLst>
                            <p:childTnLst>
                              <p:par>
                                <p:cTn id="589" nodeType="clickEffect" fill="hold" presetClass="entr" presetID="1">
                                  <p:stCondLst>
                                    <p:cond delay="0"/>
                                  </p:stCondLst>
                                  <p:childTnLst>
                                    <p:set>
                                      <p:cBhvr>
                                        <p:cTn id="590" dur="1" fill="hold">
                                          <p:stCondLst>
                                            <p:cond delay="0"/>
                                          </p:stCondLst>
                                        </p:cTn>
                                        <p:tgtEl>
                                          <p:spTgt spid="897">
                                            <p:txEl>
                                              <p:pRg st="1" end="1"/>
                                            </p:txEl>
                                          </p:spTgt>
                                        </p:tgtEl>
                                        <p:attrNameLst>
                                          <p:attrName>style.visibility</p:attrName>
                                        </p:attrNameLst>
                                      </p:cBhvr>
                                      <p:to>
                                        <p:strVal val="visible"/>
                                      </p:to>
                                    </p:set>
                                  </p:childTnLst>
                                </p:cTn>
                              </p:par>
                            </p:childTnLst>
                          </p:cTn>
                        </p:par>
                      </p:childTnLst>
                    </p:cTn>
                  </p:par>
                  <p:par>
                    <p:cTn id="591" nodeType="clickEffect" fill="hold">
                      <p:stCondLst>
                        <p:cond delay="indefinite"/>
                      </p:stCondLst>
                      <p:childTnLst>
                        <p:par>
                          <p:cTn id="592" nodeType="withEffect" fill="hold">
                            <p:stCondLst>
                              <p:cond delay="0"/>
                            </p:stCondLst>
                            <p:childTnLst>
                              <p:par>
                                <p:cTn id="593" nodeType="clickEffect" fill="hold" presetClass="entr" presetID="1">
                                  <p:stCondLst>
                                    <p:cond delay="0"/>
                                  </p:stCondLst>
                                  <p:childTnLst>
                                    <p:set>
                                      <p:cBhvr>
                                        <p:cTn id="594" dur="1" fill="hold">
                                          <p:stCondLst>
                                            <p:cond delay="0"/>
                                          </p:stCondLst>
                                        </p:cTn>
                                        <p:tgtEl>
                                          <p:spTgt spid="897">
                                            <p:txEl>
                                              <p:pRg st="2" end="2"/>
                                            </p:txEl>
                                          </p:spTgt>
                                        </p:tgtEl>
                                        <p:attrNameLst>
                                          <p:attrName>style.visibility</p:attrName>
                                        </p:attrNameLst>
                                      </p:cBhvr>
                                      <p:to>
                                        <p:strVal val="visible"/>
                                      </p:to>
                                    </p:set>
                                  </p:childTnLst>
                                </p:cTn>
                              </p:par>
                            </p:childTnLst>
                          </p:cTn>
                        </p:par>
                      </p:childTnLst>
                    </p:cTn>
                  </p:par>
                  <p:par>
                    <p:cTn id="595" nodeType="clickEffect" fill="hold">
                      <p:stCondLst>
                        <p:cond delay="indefinite"/>
                      </p:stCondLst>
                      <p:childTnLst>
                        <p:par>
                          <p:cTn id="596" nodeType="withEffect" fill="hold">
                            <p:stCondLst>
                              <p:cond delay="0"/>
                            </p:stCondLst>
                            <p:childTnLst>
                              <p:par>
                                <p:cTn id="597" nodeType="clickEffect" fill="hold" presetClass="entr" presetID="1">
                                  <p:stCondLst>
                                    <p:cond delay="0"/>
                                  </p:stCondLst>
                                  <p:childTnLst>
                                    <p:set>
                                      <p:cBhvr>
                                        <p:cTn id="598" dur="1" fill="hold">
                                          <p:stCondLst>
                                            <p:cond delay="0"/>
                                          </p:stCondLst>
                                        </p:cTn>
                                        <p:tgtEl>
                                          <p:spTgt spid="89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8" name="PlaceHolder 1"/>
          <p:cNvSpPr>
            <a:spLocks noGrp="1"/>
          </p:cNvSpPr>
          <p:nvPr>
            <p:ph/>
          </p:nvPr>
        </p:nvSpPr>
        <p:spPr>
          <a:xfrm>
            <a:off x="149400" y="1430280"/>
            <a:ext cx="8861040" cy="490356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ヒラギノ角ゴ Pro W3"/>
              </a:rPr>
              <a:t>Significant applications virtualized!!</a:t>
            </a:r>
            <a:endParaRPr b="0" lang="en-US" sz="28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High Energy Astrophysics Science Archival Research Center(HEASARC)</a:t>
            </a:r>
            <a:endParaRPr b="0" lang="en-US" sz="2400" spc="-1" strike="noStrike">
              <a:solidFill>
                <a:srgbClr val="000000"/>
              </a:solidFill>
              <a:latin typeface="Arial"/>
            </a:endParaRPr>
          </a:p>
          <a:p>
            <a:pPr lvl="2" marL="1143000" indent="-22860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Main website containing +30TB archive and data ingest systems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Hera – server side data analysis system</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Skyview – “The Internet’s Virtual Telescope”.</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ASD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Many SSED websites.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Swift pipeline processing.</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Arial"/>
              <a:buChar char="–"/>
            </a:pPr>
            <a:r>
              <a:rPr b="0" lang="en-US" sz="2400" spc="-1" strike="noStrike">
                <a:solidFill>
                  <a:srgbClr val="000000"/>
                </a:solidFill>
                <a:latin typeface="Arial"/>
                <a:ea typeface="ヒラギノ角ゴ Pro W3"/>
              </a:rPr>
              <a:t>Suzaku pipeline processing.</a:t>
            </a:r>
            <a:endParaRPr b="0" lang="en-US" sz="2400" spc="-1" strike="noStrike">
              <a:solidFill>
                <a:srgbClr val="000000"/>
              </a:solidFill>
              <a:latin typeface="Arial"/>
            </a:endParaRPr>
          </a:p>
        </p:txBody>
      </p:sp>
      <p:sp>
        <p:nvSpPr>
          <p:cNvPr id="899" name="Title 16"/>
          <p:cNvSpPr/>
          <p:nvPr/>
        </p:nvSpPr>
        <p:spPr>
          <a:xfrm>
            <a:off x="1061280" y="121680"/>
            <a:ext cx="8227800" cy="750600"/>
          </a:xfrm>
          <a:prstGeom prst="rect">
            <a:avLst/>
          </a:prstGeom>
          <a:noFill/>
          <a:ln w="0">
            <a:noFill/>
          </a:ln>
        </p:spPr>
        <p:style>
          <a:lnRef idx="0"/>
          <a:fillRef idx="0"/>
          <a:effectRef idx="0"/>
          <a:fontRef idx="minor"/>
        </p:style>
        <p:txBody>
          <a:bodyPr lIns="90000" rIns="90000" tIns="45000" bIns="45000" anchor="ctr">
            <a:noAutofit/>
          </a:bodyPr>
          <a:p>
            <a:pPr marL="343080" indent="-343080">
              <a:lnSpc>
                <a:spcPct val="100000"/>
              </a:lnSpc>
              <a:tabLst>
                <a:tab algn="l" pos="0"/>
              </a:tabLst>
            </a:pPr>
            <a:r>
              <a:rPr b="1" lang="en-US" sz="3600" spc="-1" strike="noStrike">
                <a:solidFill>
                  <a:srgbClr val="f3f0e2"/>
                </a:solidFill>
                <a:latin typeface="Arial"/>
                <a:ea typeface="Osaka"/>
              </a:rPr>
              <a:t>Success ! ? !</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99" dur="indefinite" restart="never" nodeType="tmRoot">
          <p:childTnLst>
            <p:seq>
              <p:cTn id="600" dur="indefinite" nodeType="mainSeq">
                <p:childTnLst>
                  <p:par>
                    <p:cTn id="601" nodeType="clickEffect" fill="hold">
                      <p:stCondLst>
                        <p:cond delay="indefinite"/>
                      </p:stCondLst>
                      <p:childTnLst>
                        <p:par>
                          <p:cTn id="602" nodeType="withEffect" fill="hold">
                            <p:stCondLst>
                              <p:cond delay="0"/>
                            </p:stCondLst>
                            <p:childTnLst>
                              <p:par>
                                <p:cTn id="603" nodeType="clickEffect" fill="hold" presetClass="entr" presetID="1">
                                  <p:stCondLst>
                                    <p:cond delay="0"/>
                                  </p:stCondLst>
                                  <p:childTnLst>
                                    <p:set>
                                      <p:cBhvr>
                                        <p:cTn id="604" dur="1" fill="hold">
                                          <p:stCondLst>
                                            <p:cond delay="0"/>
                                          </p:stCondLst>
                                        </p:cTn>
                                        <p:tgtEl>
                                          <p:spTgt spid="898">
                                            <p:txEl>
                                              <p:pRg st="1" end="1"/>
                                            </p:txEl>
                                          </p:spTgt>
                                        </p:tgtEl>
                                        <p:attrNameLst>
                                          <p:attrName>style.visibility</p:attrName>
                                        </p:attrNameLst>
                                      </p:cBhvr>
                                      <p:to>
                                        <p:strVal val="visible"/>
                                      </p:to>
                                    </p:set>
                                  </p:childTnLst>
                                </p:cTn>
                              </p:par>
                              <p:par>
                                <p:cTn id="605" nodeType="withEffect" fill="hold" presetClass="entr" presetID="1">
                                  <p:stCondLst>
                                    <p:cond delay="0"/>
                                  </p:stCondLst>
                                  <p:childTnLst>
                                    <p:set>
                                      <p:cBhvr>
                                        <p:cTn id="606" dur="1" fill="hold">
                                          <p:stCondLst>
                                            <p:cond delay="0"/>
                                          </p:stCondLst>
                                        </p:cTn>
                                        <p:tgtEl>
                                          <p:spTgt spid="898">
                                            <p:txEl>
                                              <p:pRg st="2" end="2"/>
                                            </p:txEl>
                                          </p:spTgt>
                                        </p:tgtEl>
                                        <p:attrNameLst>
                                          <p:attrName>style.visibility</p:attrName>
                                        </p:attrNameLst>
                                      </p:cBhvr>
                                      <p:to>
                                        <p:strVal val="visible"/>
                                      </p:to>
                                    </p:set>
                                  </p:childTnLst>
                                </p:cTn>
                              </p:par>
                            </p:childTnLst>
                          </p:cTn>
                        </p:par>
                      </p:childTnLst>
                    </p:cTn>
                  </p:par>
                  <p:par>
                    <p:cTn id="607" nodeType="clickEffect" fill="hold">
                      <p:stCondLst>
                        <p:cond delay="indefinite"/>
                      </p:stCondLst>
                      <p:childTnLst>
                        <p:par>
                          <p:cTn id="608" nodeType="withEffect" fill="hold">
                            <p:stCondLst>
                              <p:cond delay="0"/>
                            </p:stCondLst>
                            <p:childTnLst>
                              <p:par>
                                <p:cTn id="609" nodeType="clickEffect" fill="hold" presetClass="entr" presetID="1">
                                  <p:stCondLst>
                                    <p:cond delay="0"/>
                                  </p:stCondLst>
                                  <p:childTnLst>
                                    <p:set>
                                      <p:cBhvr>
                                        <p:cTn id="610" dur="1" fill="hold">
                                          <p:stCondLst>
                                            <p:cond delay="0"/>
                                          </p:stCondLst>
                                        </p:cTn>
                                        <p:tgtEl>
                                          <p:spTgt spid="898">
                                            <p:txEl>
                                              <p:pRg st="3" end="3"/>
                                            </p:txEl>
                                          </p:spTgt>
                                        </p:tgtEl>
                                        <p:attrNameLst>
                                          <p:attrName>style.visibility</p:attrName>
                                        </p:attrNameLst>
                                      </p:cBhvr>
                                      <p:to>
                                        <p:strVal val="visible"/>
                                      </p:to>
                                    </p:set>
                                  </p:childTnLst>
                                </p:cTn>
                              </p:par>
                            </p:childTnLst>
                          </p:cTn>
                        </p:par>
                      </p:childTnLst>
                    </p:cTn>
                  </p:par>
                  <p:par>
                    <p:cTn id="611" nodeType="clickEffect" fill="hold">
                      <p:stCondLst>
                        <p:cond delay="indefinite"/>
                      </p:stCondLst>
                      <p:childTnLst>
                        <p:par>
                          <p:cTn id="612" nodeType="withEffect" fill="hold">
                            <p:stCondLst>
                              <p:cond delay="0"/>
                            </p:stCondLst>
                            <p:childTnLst>
                              <p:par>
                                <p:cTn id="613" nodeType="clickEffect" fill="hold" presetClass="entr" presetID="1">
                                  <p:stCondLst>
                                    <p:cond delay="0"/>
                                  </p:stCondLst>
                                  <p:childTnLst>
                                    <p:set>
                                      <p:cBhvr>
                                        <p:cTn id="614" dur="1" fill="hold">
                                          <p:stCondLst>
                                            <p:cond delay="0"/>
                                          </p:stCondLst>
                                        </p:cTn>
                                        <p:tgtEl>
                                          <p:spTgt spid="898">
                                            <p:txEl>
                                              <p:pRg st="4" end="4"/>
                                            </p:txEl>
                                          </p:spTgt>
                                        </p:tgtEl>
                                        <p:attrNameLst>
                                          <p:attrName>style.visibility</p:attrName>
                                        </p:attrNameLst>
                                      </p:cBhvr>
                                      <p:to>
                                        <p:strVal val="visible"/>
                                      </p:to>
                                    </p:set>
                                  </p:childTnLst>
                                </p:cTn>
                              </p:par>
                            </p:childTnLst>
                          </p:cTn>
                        </p:par>
                      </p:childTnLst>
                    </p:cTn>
                  </p:par>
                  <p:par>
                    <p:cTn id="615" nodeType="clickEffect" fill="hold">
                      <p:stCondLst>
                        <p:cond delay="indefinite"/>
                      </p:stCondLst>
                      <p:childTnLst>
                        <p:par>
                          <p:cTn id="616" nodeType="withEffect" fill="hold">
                            <p:stCondLst>
                              <p:cond delay="0"/>
                            </p:stCondLst>
                            <p:childTnLst>
                              <p:par>
                                <p:cTn id="617" nodeType="clickEffect" fill="hold" presetClass="entr" presetID="1">
                                  <p:stCondLst>
                                    <p:cond delay="0"/>
                                  </p:stCondLst>
                                  <p:childTnLst>
                                    <p:set>
                                      <p:cBhvr>
                                        <p:cTn id="618" dur="1" fill="hold">
                                          <p:stCondLst>
                                            <p:cond delay="0"/>
                                          </p:stCondLst>
                                        </p:cTn>
                                        <p:tgtEl>
                                          <p:spTgt spid="898">
                                            <p:txEl>
                                              <p:pRg st="5" end="5"/>
                                            </p:txEl>
                                          </p:spTgt>
                                        </p:tgtEl>
                                        <p:attrNameLst>
                                          <p:attrName>style.visibility</p:attrName>
                                        </p:attrNameLst>
                                      </p:cBhvr>
                                      <p:to>
                                        <p:strVal val="visible"/>
                                      </p:to>
                                    </p:set>
                                  </p:childTnLst>
                                </p:cTn>
                              </p:par>
                            </p:childTnLst>
                          </p:cTn>
                        </p:par>
                      </p:childTnLst>
                    </p:cTn>
                  </p:par>
                  <p:par>
                    <p:cTn id="619" nodeType="clickEffect" fill="hold">
                      <p:stCondLst>
                        <p:cond delay="indefinite"/>
                      </p:stCondLst>
                      <p:childTnLst>
                        <p:par>
                          <p:cTn id="620" nodeType="withEffect" fill="hold">
                            <p:stCondLst>
                              <p:cond delay="0"/>
                            </p:stCondLst>
                            <p:childTnLst>
                              <p:par>
                                <p:cTn id="621" nodeType="clickEffect" fill="hold" presetClass="entr" presetID="1">
                                  <p:stCondLst>
                                    <p:cond delay="0"/>
                                  </p:stCondLst>
                                  <p:childTnLst>
                                    <p:set>
                                      <p:cBhvr>
                                        <p:cTn id="622" dur="1" fill="hold">
                                          <p:stCondLst>
                                            <p:cond delay="0"/>
                                          </p:stCondLst>
                                        </p:cTn>
                                        <p:tgtEl>
                                          <p:spTgt spid="898">
                                            <p:txEl>
                                              <p:pRg st="6" end="6"/>
                                            </p:txEl>
                                          </p:spTgt>
                                        </p:tgtEl>
                                        <p:attrNameLst>
                                          <p:attrName>style.visibility</p:attrName>
                                        </p:attrNameLst>
                                      </p:cBhvr>
                                      <p:to>
                                        <p:strVal val="visible"/>
                                      </p:to>
                                    </p:set>
                                  </p:childTnLst>
                                </p:cTn>
                              </p:par>
                            </p:childTnLst>
                          </p:cTn>
                        </p:par>
                      </p:childTnLst>
                    </p:cTn>
                  </p:par>
                  <p:par>
                    <p:cTn id="623" nodeType="clickEffect" fill="hold">
                      <p:stCondLst>
                        <p:cond delay="indefinite"/>
                      </p:stCondLst>
                      <p:childTnLst>
                        <p:par>
                          <p:cTn id="624" nodeType="withEffect" fill="hold">
                            <p:stCondLst>
                              <p:cond delay="0"/>
                            </p:stCondLst>
                            <p:childTnLst>
                              <p:par>
                                <p:cTn id="625" nodeType="clickEffect" fill="hold" presetClass="entr" presetID="1">
                                  <p:stCondLst>
                                    <p:cond delay="0"/>
                                  </p:stCondLst>
                                  <p:childTnLst>
                                    <p:set>
                                      <p:cBhvr>
                                        <p:cTn id="626" dur="1" fill="hold">
                                          <p:stCondLst>
                                            <p:cond delay="0"/>
                                          </p:stCondLst>
                                        </p:cTn>
                                        <p:tgtEl>
                                          <p:spTgt spid="898">
                                            <p:txEl>
                                              <p:pRg st="7" end="7"/>
                                            </p:txEl>
                                          </p:spTgt>
                                        </p:tgtEl>
                                        <p:attrNameLst>
                                          <p:attrName>style.visibility</p:attrName>
                                        </p:attrNameLst>
                                      </p:cBhvr>
                                      <p:to>
                                        <p:strVal val="visible"/>
                                      </p:to>
                                    </p:set>
                                  </p:childTnLst>
                                </p:cTn>
                              </p:par>
                            </p:childTnLst>
                          </p:cTn>
                        </p:par>
                      </p:childTnLst>
                    </p:cTn>
                  </p:par>
                  <p:par>
                    <p:cTn id="627" nodeType="clickEffect" fill="hold">
                      <p:stCondLst>
                        <p:cond delay="indefinite"/>
                      </p:stCondLst>
                      <p:childTnLst>
                        <p:par>
                          <p:cTn id="628" nodeType="withEffect" fill="hold">
                            <p:stCondLst>
                              <p:cond delay="0"/>
                            </p:stCondLst>
                            <p:childTnLst>
                              <p:par>
                                <p:cTn id="629" nodeType="clickEffect" fill="hold" presetClass="entr" presetID="1">
                                  <p:stCondLst>
                                    <p:cond delay="0"/>
                                  </p:stCondLst>
                                  <p:childTnLst>
                                    <p:set>
                                      <p:cBhvr>
                                        <p:cTn id="630" dur="1" fill="hold">
                                          <p:stCondLst>
                                            <p:cond delay="0"/>
                                          </p:stCondLst>
                                        </p:cTn>
                                        <p:tgtEl>
                                          <p:spTgt spid="898">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0" name="TextBox 31"/>
          <p:cNvSpPr/>
          <p:nvPr/>
        </p:nvSpPr>
        <p:spPr>
          <a:xfrm>
            <a:off x="941760" y="271080"/>
            <a:ext cx="605268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901" name="TextBox 32"/>
          <p:cNvSpPr/>
          <p:nvPr/>
        </p:nvSpPr>
        <p:spPr>
          <a:xfrm>
            <a:off x="135000" y="1201680"/>
            <a:ext cx="8810280" cy="46630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Bureaucracy slows down implementation….(good and bad)</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Zone Architecture paperwork, approvals, timeliness and communication.</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Documentation requirements for each VM: SLAs, VM requests, NAMS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Establishing, sticking to and testing the flexibility of SEDVME policy.</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Catbird Security Software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Looked </a:t>
            </a:r>
            <a:r>
              <a:rPr b="1" lang="en-US" sz="2000" spc="-1" strike="noStrike">
                <a:solidFill>
                  <a:srgbClr val="000000"/>
                </a:solidFill>
                <a:latin typeface="Arial"/>
                <a:ea typeface="ヒラギノ角ゴ Pro W3"/>
              </a:rPr>
              <a:t>EXCELLENT</a:t>
            </a:r>
            <a:r>
              <a:rPr b="0" lang="en-US" sz="2000" spc="-1" strike="noStrike">
                <a:solidFill>
                  <a:srgbClr val="000000"/>
                </a:solidFill>
                <a:latin typeface="Arial"/>
                <a:ea typeface="ヒラギノ角ゴ Pro W3"/>
              </a:rPr>
              <a:t> on paper with regard to FISMA/NIST requirements</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1" i="1" lang="en-US" sz="2000" spc="-1" strike="noStrike">
                <a:solidFill>
                  <a:srgbClr val="000000"/>
                </a:solidFill>
                <a:latin typeface="Arial"/>
                <a:ea typeface="ヒラギノ角ゴ Pro W3"/>
              </a:rPr>
              <a:t>Catbird is unusable in it’s current state</a:t>
            </a:r>
            <a:r>
              <a:rPr b="0" lang="en-US" sz="2000" spc="-1" strike="noStrike">
                <a:solidFill>
                  <a:srgbClr val="000000"/>
                </a:solidFill>
                <a:latin typeface="Arial"/>
                <a:ea typeface="ヒラギノ角ゴ Pro W3"/>
              </a:rPr>
              <a:t>.  We are hopeful that the next build will be much better or another product will need to be procured.</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Storage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I/O bottlenecks noted.  Additional fast storage is needed.</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31" dur="indefinite" restart="never" nodeType="tmRoot">
          <p:childTnLst>
            <p:seq>
              <p:cTn id="632" dur="indefinite" nodeType="mainSeq">
                <p:childTnLst>
                  <p:par>
                    <p:cTn id="633" nodeType="clickEffect" fill="hold">
                      <p:stCondLst>
                        <p:cond delay="indefinite"/>
                      </p:stCondLst>
                      <p:childTnLst>
                        <p:par>
                          <p:cTn id="634" nodeType="withEffect" fill="hold">
                            <p:stCondLst>
                              <p:cond delay="0"/>
                            </p:stCondLst>
                            <p:childTnLst>
                              <p:par>
                                <p:cTn id="635" nodeType="clickEffect" fill="hold" presetClass="entr" presetID="1">
                                  <p:stCondLst>
                                    <p:cond delay="0"/>
                                  </p:stCondLst>
                                  <p:childTnLst>
                                    <p:set>
                                      <p:cBhvr>
                                        <p:cTn id="636" dur="1" fill="hold">
                                          <p:stCondLst>
                                            <p:cond delay="0"/>
                                          </p:stCondLst>
                                        </p:cTn>
                                        <p:tgtEl>
                                          <p:spTgt spid="901">
                                            <p:txEl>
                                              <p:pRg st="0" end="0"/>
                                            </p:txEl>
                                          </p:spTgt>
                                        </p:tgtEl>
                                        <p:attrNameLst>
                                          <p:attrName>style.visibility</p:attrName>
                                        </p:attrNameLst>
                                      </p:cBhvr>
                                      <p:to>
                                        <p:strVal val="visible"/>
                                      </p:to>
                                    </p:set>
                                  </p:childTnLst>
                                </p:cTn>
                              </p:par>
                            </p:childTnLst>
                          </p:cTn>
                        </p:par>
                      </p:childTnLst>
                    </p:cTn>
                  </p:par>
                  <p:par>
                    <p:cTn id="637" nodeType="clickEffect" fill="hold">
                      <p:stCondLst>
                        <p:cond delay="indefinite"/>
                      </p:stCondLst>
                      <p:childTnLst>
                        <p:par>
                          <p:cTn id="638" nodeType="withEffect" fill="hold">
                            <p:stCondLst>
                              <p:cond delay="0"/>
                            </p:stCondLst>
                            <p:childTnLst>
                              <p:par>
                                <p:cTn id="639" nodeType="clickEffect" fill="hold" presetClass="entr" presetID="1">
                                  <p:stCondLst>
                                    <p:cond delay="0"/>
                                  </p:stCondLst>
                                  <p:childTnLst>
                                    <p:set>
                                      <p:cBhvr>
                                        <p:cTn id="640" dur="1" fill="hold">
                                          <p:stCondLst>
                                            <p:cond delay="0"/>
                                          </p:stCondLst>
                                        </p:cTn>
                                        <p:tgtEl>
                                          <p:spTgt spid="901">
                                            <p:txEl>
                                              <p:pRg st="1" end="1"/>
                                            </p:txEl>
                                          </p:spTgt>
                                        </p:tgtEl>
                                        <p:attrNameLst>
                                          <p:attrName>style.visibility</p:attrName>
                                        </p:attrNameLst>
                                      </p:cBhvr>
                                      <p:to>
                                        <p:strVal val="visible"/>
                                      </p:to>
                                    </p:set>
                                  </p:childTnLst>
                                </p:cTn>
                              </p:par>
                            </p:childTnLst>
                          </p:cTn>
                        </p:par>
                      </p:childTnLst>
                    </p:cTn>
                  </p:par>
                  <p:par>
                    <p:cTn id="641" nodeType="clickEffect" fill="hold">
                      <p:stCondLst>
                        <p:cond delay="indefinite"/>
                      </p:stCondLst>
                      <p:childTnLst>
                        <p:par>
                          <p:cTn id="642" nodeType="withEffect" fill="hold">
                            <p:stCondLst>
                              <p:cond delay="0"/>
                            </p:stCondLst>
                            <p:childTnLst>
                              <p:par>
                                <p:cTn id="643" nodeType="clickEffect" fill="hold" presetClass="entr" presetID="1">
                                  <p:stCondLst>
                                    <p:cond delay="0"/>
                                  </p:stCondLst>
                                  <p:childTnLst>
                                    <p:set>
                                      <p:cBhvr>
                                        <p:cTn id="644" dur="1" fill="hold">
                                          <p:stCondLst>
                                            <p:cond delay="0"/>
                                          </p:stCondLst>
                                        </p:cTn>
                                        <p:tgtEl>
                                          <p:spTgt spid="901">
                                            <p:txEl>
                                              <p:pRg st="2" end="2"/>
                                            </p:txEl>
                                          </p:spTgt>
                                        </p:tgtEl>
                                        <p:attrNameLst>
                                          <p:attrName>style.visibility</p:attrName>
                                        </p:attrNameLst>
                                      </p:cBhvr>
                                      <p:to>
                                        <p:strVal val="visible"/>
                                      </p:to>
                                    </p:set>
                                  </p:childTnLst>
                                </p:cTn>
                              </p:par>
                            </p:childTnLst>
                          </p:cTn>
                        </p:par>
                      </p:childTnLst>
                    </p:cTn>
                  </p:par>
                  <p:par>
                    <p:cTn id="645" nodeType="clickEffect" fill="hold">
                      <p:stCondLst>
                        <p:cond delay="indefinite"/>
                      </p:stCondLst>
                      <p:childTnLst>
                        <p:par>
                          <p:cTn id="646" nodeType="withEffect" fill="hold">
                            <p:stCondLst>
                              <p:cond delay="0"/>
                            </p:stCondLst>
                            <p:childTnLst>
                              <p:par>
                                <p:cTn id="647" nodeType="clickEffect" fill="hold" presetClass="entr" presetID="1">
                                  <p:stCondLst>
                                    <p:cond delay="0"/>
                                  </p:stCondLst>
                                  <p:childTnLst>
                                    <p:set>
                                      <p:cBhvr>
                                        <p:cTn id="648" dur="1" fill="hold">
                                          <p:stCondLst>
                                            <p:cond delay="0"/>
                                          </p:stCondLst>
                                        </p:cTn>
                                        <p:tgtEl>
                                          <p:spTgt spid="901">
                                            <p:txEl>
                                              <p:pRg st="3" end="3"/>
                                            </p:txEl>
                                          </p:spTgt>
                                        </p:tgtEl>
                                        <p:attrNameLst>
                                          <p:attrName>style.visibility</p:attrName>
                                        </p:attrNameLst>
                                      </p:cBhvr>
                                      <p:to>
                                        <p:strVal val="visible"/>
                                      </p:to>
                                    </p:set>
                                  </p:childTnLst>
                                </p:cTn>
                              </p:par>
                            </p:childTnLst>
                          </p:cTn>
                        </p:par>
                      </p:childTnLst>
                    </p:cTn>
                  </p:par>
                  <p:par>
                    <p:cTn id="649" nodeType="clickEffect" fill="hold">
                      <p:stCondLst>
                        <p:cond delay="indefinite"/>
                      </p:stCondLst>
                      <p:childTnLst>
                        <p:par>
                          <p:cTn id="650" nodeType="withEffect" fill="hold">
                            <p:stCondLst>
                              <p:cond delay="0"/>
                            </p:stCondLst>
                            <p:childTnLst>
                              <p:par>
                                <p:cTn id="651" nodeType="clickEffect" fill="hold" presetClass="entr" presetID="1">
                                  <p:stCondLst>
                                    <p:cond delay="0"/>
                                  </p:stCondLst>
                                  <p:childTnLst>
                                    <p:set>
                                      <p:cBhvr>
                                        <p:cTn id="652" dur="1" fill="hold">
                                          <p:stCondLst>
                                            <p:cond delay="0"/>
                                          </p:stCondLst>
                                        </p:cTn>
                                        <p:tgtEl>
                                          <p:spTgt spid="901">
                                            <p:txEl>
                                              <p:pRg st="4" end="4"/>
                                            </p:txEl>
                                          </p:spTgt>
                                        </p:tgtEl>
                                        <p:attrNameLst>
                                          <p:attrName>style.visibility</p:attrName>
                                        </p:attrNameLst>
                                      </p:cBhvr>
                                      <p:to>
                                        <p:strVal val="visible"/>
                                      </p:to>
                                    </p:set>
                                  </p:childTnLst>
                                </p:cTn>
                              </p:par>
                            </p:childTnLst>
                          </p:cTn>
                        </p:par>
                      </p:childTnLst>
                    </p:cTn>
                  </p:par>
                  <p:par>
                    <p:cTn id="653" nodeType="clickEffect" fill="hold">
                      <p:stCondLst>
                        <p:cond delay="indefinite"/>
                      </p:stCondLst>
                      <p:childTnLst>
                        <p:par>
                          <p:cTn id="654" nodeType="withEffect" fill="hold">
                            <p:stCondLst>
                              <p:cond delay="0"/>
                            </p:stCondLst>
                            <p:childTnLst>
                              <p:par>
                                <p:cTn id="655" nodeType="clickEffect" fill="hold" presetClass="entr" presetID="1">
                                  <p:stCondLst>
                                    <p:cond delay="0"/>
                                  </p:stCondLst>
                                  <p:childTnLst>
                                    <p:set>
                                      <p:cBhvr>
                                        <p:cTn id="656" dur="1" fill="hold">
                                          <p:stCondLst>
                                            <p:cond delay="0"/>
                                          </p:stCondLst>
                                        </p:cTn>
                                        <p:tgtEl>
                                          <p:spTgt spid="901">
                                            <p:txEl>
                                              <p:pRg st="5" end="5"/>
                                            </p:txEl>
                                          </p:spTgt>
                                        </p:tgtEl>
                                        <p:attrNameLst>
                                          <p:attrName>style.visibility</p:attrName>
                                        </p:attrNameLst>
                                      </p:cBhvr>
                                      <p:to>
                                        <p:strVal val="visible"/>
                                      </p:to>
                                    </p:set>
                                  </p:childTnLst>
                                </p:cTn>
                              </p:par>
                            </p:childTnLst>
                          </p:cTn>
                        </p:par>
                      </p:childTnLst>
                    </p:cTn>
                  </p:par>
                  <p:par>
                    <p:cTn id="657" nodeType="clickEffect" fill="hold">
                      <p:stCondLst>
                        <p:cond delay="indefinite"/>
                      </p:stCondLst>
                      <p:childTnLst>
                        <p:par>
                          <p:cTn id="658" nodeType="withEffect" fill="hold">
                            <p:stCondLst>
                              <p:cond delay="0"/>
                            </p:stCondLst>
                            <p:childTnLst>
                              <p:par>
                                <p:cTn id="659" nodeType="clickEffect" fill="hold" presetClass="entr" presetID="1">
                                  <p:stCondLst>
                                    <p:cond delay="0"/>
                                  </p:stCondLst>
                                  <p:childTnLst>
                                    <p:set>
                                      <p:cBhvr>
                                        <p:cTn id="660" dur="1" fill="hold">
                                          <p:stCondLst>
                                            <p:cond delay="0"/>
                                          </p:stCondLst>
                                        </p:cTn>
                                        <p:tgtEl>
                                          <p:spTgt spid="901">
                                            <p:txEl>
                                              <p:pRg st="6" end="6"/>
                                            </p:txEl>
                                          </p:spTgt>
                                        </p:tgtEl>
                                        <p:attrNameLst>
                                          <p:attrName>style.visibility</p:attrName>
                                        </p:attrNameLst>
                                      </p:cBhvr>
                                      <p:to>
                                        <p:strVal val="visible"/>
                                      </p:to>
                                    </p:set>
                                  </p:childTnLst>
                                </p:cTn>
                              </p:par>
                            </p:childTnLst>
                          </p:cTn>
                        </p:par>
                      </p:childTnLst>
                    </p:cTn>
                  </p:par>
                  <p:par>
                    <p:cTn id="661" nodeType="clickEffect" fill="hold">
                      <p:stCondLst>
                        <p:cond delay="indefinite"/>
                      </p:stCondLst>
                      <p:childTnLst>
                        <p:par>
                          <p:cTn id="662" nodeType="withEffect" fill="hold">
                            <p:stCondLst>
                              <p:cond delay="0"/>
                            </p:stCondLst>
                            <p:childTnLst>
                              <p:par>
                                <p:cTn id="663" nodeType="clickEffect" fill="hold" presetClass="entr" presetID="1">
                                  <p:stCondLst>
                                    <p:cond delay="0"/>
                                  </p:stCondLst>
                                  <p:childTnLst>
                                    <p:set>
                                      <p:cBhvr>
                                        <p:cTn id="664" dur="1" fill="hold">
                                          <p:stCondLst>
                                            <p:cond delay="0"/>
                                          </p:stCondLst>
                                        </p:cTn>
                                        <p:tgtEl>
                                          <p:spTgt spid="901">
                                            <p:txEl>
                                              <p:pRg st="7" end="7"/>
                                            </p:txEl>
                                          </p:spTgt>
                                        </p:tgtEl>
                                        <p:attrNameLst>
                                          <p:attrName>style.visibility</p:attrName>
                                        </p:attrNameLst>
                                      </p:cBhvr>
                                      <p:to>
                                        <p:strVal val="visible"/>
                                      </p:to>
                                    </p:set>
                                  </p:childTnLst>
                                </p:cTn>
                              </p:par>
                              <p:par>
                                <p:cTn id="665" nodeType="withEffect" fill="hold" presetClass="entr" presetID="1">
                                  <p:stCondLst>
                                    <p:cond delay="0"/>
                                  </p:stCondLst>
                                  <p:childTnLst>
                                    <p:set>
                                      <p:cBhvr>
                                        <p:cTn id="666" dur="1" fill="hold">
                                          <p:stCondLst>
                                            <p:cond delay="0"/>
                                          </p:stCondLst>
                                        </p:cTn>
                                        <p:tgtEl>
                                          <p:spTgt spid="90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2" name="TextBox 33"/>
          <p:cNvSpPr/>
          <p:nvPr/>
        </p:nvSpPr>
        <p:spPr>
          <a:xfrm>
            <a:off x="941760" y="271080"/>
            <a:ext cx="605268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2400" spc="-1" strike="noStrike">
                <a:solidFill>
                  <a:srgbClr val="f3f0e2"/>
                </a:solidFill>
                <a:latin typeface="Arial"/>
                <a:ea typeface="ヒラギノ角ゴ Pro W3"/>
              </a:rPr>
              <a:t>Problems: Technical, Fiscal and Political</a:t>
            </a:r>
            <a:endParaRPr b="0" lang="en-US" sz="2400" spc="-1" strike="noStrike">
              <a:solidFill>
                <a:srgbClr val="000000"/>
              </a:solidFill>
              <a:latin typeface="Arial"/>
            </a:endParaRPr>
          </a:p>
        </p:txBody>
      </p:sp>
      <p:sp>
        <p:nvSpPr>
          <p:cNvPr id="903" name="TextBox 34"/>
          <p:cNvSpPr/>
          <p:nvPr/>
        </p:nvSpPr>
        <p:spPr>
          <a:xfrm>
            <a:off x="135000" y="1201680"/>
            <a:ext cx="8810280" cy="51206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Funding</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Chargeback algorithm is weak and too expensive.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Management wants SEDVME to be self sufficient.</a:t>
            </a:r>
            <a:endParaRPr b="0" lang="en-US" sz="2000" spc="-1" strike="noStrike">
              <a:solidFill>
                <a:srgbClr val="000000"/>
              </a:solidFill>
              <a:latin typeface="Arial"/>
            </a:endParaRPr>
          </a:p>
          <a:p>
            <a:pPr lvl="1" marL="743040" indent="-285840">
              <a:lnSpc>
                <a:spcPct val="100000"/>
              </a:lnSpc>
              <a:spcAft>
                <a:spcPts val="1199"/>
              </a:spcAft>
              <a:buClr>
                <a:srgbClr val="000000"/>
              </a:buClr>
              <a:buFont typeface="Arial"/>
              <a:buChar char="•"/>
            </a:pPr>
            <a:r>
              <a:rPr b="0" lang="en-US" sz="2000" spc="-1" strike="noStrike">
                <a:solidFill>
                  <a:srgbClr val="000000"/>
                </a:solidFill>
                <a:latin typeface="Arial"/>
                <a:ea typeface="ヒラギノ角ゴ Pro W3"/>
              </a:rPr>
              <a:t>Concerns about funding for new storage and other HW &amp; SW.</a:t>
            </a:r>
            <a:endParaRPr b="0" lang="en-US" sz="2000" spc="-1" strike="noStrike">
              <a:solidFill>
                <a:srgbClr val="000000"/>
              </a:solidFill>
              <a:latin typeface="Arial"/>
            </a:endParaRPr>
          </a:p>
          <a:p>
            <a:pPr marL="285840" indent="-285840">
              <a:lnSpc>
                <a:spcPct val="100000"/>
              </a:lnSpc>
              <a:buClr>
                <a:srgbClr val="000000"/>
              </a:buClr>
              <a:buFont typeface="Arial"/>
              <a:buChar char="•"/>
            </a:pPr>
            <a:r>
              <a:rPr b="0" lang="en-US" sz="2000" spc="-1" strike="noStrike">
                <a:solidFill>
                  <a:srgbClr val="000000"/>
                </a:solidFill>
                <a:latin typeface="Arial"/>
                <a:ea typeface="ヒラギノ角ゴ Pro W3"/>
              </a:rPr>
              <a:t>Finding new customers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feel that consolidation is more expensive than building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with controlling their own servers.</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Projects are concerned about an IT security incident that could impact the entire environment.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IT is generally listed as a “one-time acquisition” rather than a “service/utility” in Science proposals. Using the SEDVME service has an impact on funding for the science project lifecycle.</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Concerns about putting all the eggs in one basket.</a:t>
            </a:r>
            <a:endParaRPr b="0" lang="en-US" sz="2000" spc="-1" strike="noStrike">
              <a:solidFill>
                <a:srgbClr val="000000"/>
              </a:solidFill>
              <a:latin typeface="Arial"/>
            </a:endParaRPr>
          </a:p>
          <a:p>
            <a:pPr lvl="1" marL="743040" indent="-285840">
              <a:lnSpc>
                <a:spcPct val="100000"/>
              </a:lnSpc>
              <a:buClr>
                <a:srgbClr val="000000"/>
              </a:buClr>
              <a:buFont typeface="Arial"/>
              <a:buChar char="•"/>
            </a:pPr>
            <a:r>
              <a:rPr b="0" lang="en-US" sz="2000" spc="-1" strike="noStrike">
                <a:solidFill>
                  <a:srgbClr val="000000"/>
                </a:solidFill>
                <a:latin typeface="Arial"/>
                <a:ea typeface="ヒラギノ角ゴ Pro W3"/>
              </a:rPr>
              <a:t>SEDVME/NASA Cloud waiver now required for all new server purchases to encourage.</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67" dur="indefinite" restart="never" nodeType="tmRoot">
          <p:childTnLst>
            <p:seq>
              <p:cTn id="668" dur="indefinite" nodeType="mainSeq">
                <p:childTnLst>
                  <p:par>
                    <p:cTn id="669" nodeType="clickEffect" fill="hold">
                      <p:stCondLst>
                        <p:cond delay="indefinite"/>
                      </p:stCondLst>
                      <p:childTnLst>
                        <p:par>
                          <p:cTn id="670" nodeType="withEffect" fill="hold">
                            <p:stCondLst>
                              <p:cond delay="0"/>
                            </p:stCondLst>
                            <p:childTnLst>
                              <p:par>
                                <p:cTn id="671" nodeType="clickEffect" fill="hold" presetClass="entr" presetID="1">
                                  <p:stCondLst>
                                    <p:cond delay="0"/>
                                  </p:stCondLst>
                                  <p:childTnLst>
                                    <p:set>
                                      <p:cBhvr>
                                        <p:cTn id="672" dur="1" fill="hold">
                                          <p:stCondLst>
                                            <p:cond delay="0"/>
                                          </p:stCondLst>
                                        </p:cTn>
                                        <p:tgtEl>
                                          <p:spTgt spid="903">
                                            <p:txEl>
                                              <p:pRg st="0" end="0"/>
                                            </p:txEl>
                                          </p:spTgt>
                                        </p:tgtEl>
                                        <p:attrNameLst>
                                          <p:attrName>style.visibility</p:attrName>
                                        </p:attrNameLst>
                                      </p:cBhvr>
                                      <p:to>
                                        <p:strVal val="visible"/>
                                      </p:to>
                                    </p:set>
                                  </p:childTnLst>
                                </p:cTn>
                              </p:par>
                            </p:childTnLst>
                          </p:cTn>
                        </p:par>
                      </p:childTnLst>
                    </p:cTn>
                  </p:par>
                  <p:par>
                    <p:cTn id="673" nodeType="clickEffect" fill="hold">
                      <p:stCondLst>
                        <p:cond delay="indefinite"/>
                      </p:stCondLst>
                      <p:childTnLst>
                        <p:par>
                          <p:cTn id="674" nodeType="withEffect" fill="hold">
                            <p:stCondLst>
                              <p:cond delay="0"/>
                            </p:stCondLst>
                            <p:childTnLst>
                              <p:par>
                                <p:cTn id="675" nodeType="clickEffect" fill="hold" presetClass="entr" presetID="1">
                                  <p:stCondLst>
                                    <p:cond delay="0"/>
                                  </p:stCondLst>
                                  <p:childTnLst>
                                    <p:set>
                                      <p:cBhvr>
                                        <p:cTn id="676" dur="1" fill="hold">
                                          <p:stCondLst>
                                            <p:cond delay="0"/>
                                          </p:stCondLst>
                                        </p:cTn>
                                        <p:tgtEl>
                                          <p:spTgt spid="903">
                                            <p:txEl>
                                              <p:pRg st="1" end="1"/>
                                            </p:txEl>
                                          </p:spTgt>
                                        </p:tgtEl>
                                        <p:attrNameLst>
                                          <p:attrName>style.visibility</p:attrName>
                                        </p:attrNameLst>
                                      </p:cBhvr>
                                      <p:to>
                                        <p:strVal val="visible"/>
                                      </p:to>
                                    </p:set>
                                  </p:childTnLst>
                                </p:cTn>
                              </p:par>
                            </p:childTnLst>
                          </p:cTn>
                        </p:par>
                      </p:childTnLst>
                    </p:cTn>
                  </p:par>
                  <p:par>
                    <p:cTn id="677" nodeType="clickEffect" fill="hold">
                      <p:stCondLst>
                        <p:cond delay="indefinite"/>
                      </p:stCondLst>
                      <p:childTnLst>
                        <p:par>
                          <p:cTn id="678" nodeType="withEffect" fill="hold">
                            <p:stCondLst>
                              <p:cond delay="0"/>
                            </p:stCondLst>
                            <p:childTnLst>
                              <p:par>
                                <p:cTn id="679" nodeType="clickEffect" fill="hold" presetClass="entr" presetID="1">
                                  <p:stCondLst>
                                    <p:cond delay="0"/>
                                  </p:stCondLst>
                                  <p:childTnLst>
                                    <p:set>
                                      <p:cBhvr>
                                        <p:cTn id="680" dur="1" fill="hold">
                                          <p:stCondLst>
                                            <p:cond delay="0"/>
                                          </p:stCondLst>
                                        </p:cTn>
                                        <p:tgtEl>
                                          <p:spTgt spid="903">
                                            <p:txEl>
                                              <p:pRg st="2" end="2"/>
                                            </p:txEl>
                                          </p:spTgt>
                                        </p:tgtEl>
                                        <p:attrNameLst>
                                          <p:attrName>style.visibility</p:attrName>
                                        </p:attrNameLst>
                                      </p:cBhvr>
                                      <p:to>
                                        <p:strVal val="visible"/>
                                      </p:to>
                                    </p:set>
                                  </p:childTnLst>
                                </p:cTn>
                              </p:par>
                            </p:childTnLst>
                          </p:cTn>
                        </p:par>
                      </p:childTnLst>
                    </p:cTn>
                  </p:par>
                  <p:par>
                    <p:cTn id="681" nodeType="clickEffect" fill="hold">
                      <p:stCondLst>
                        <p:cond delay="indefinite"/>
                      </p:stCondLst>
                      <p:childTnLst>
                        <p:par>
                          <p:cTn id="682" nodeType="withEffect" fill="hold">
                            <p:stCondLst>
                              <p:cond delay="0"/>
                            </p:stCondLst>
                            <p:childTnLst>
                              <p:par>
                                <p:cTn id="683" nodeType="clickEffect" fill="hold" presetClass="entr" presetID="1">
                                  <p:stCondLst>
                                    <p:cond delay="0"/>
                                  </p:stCondLst>
                                  <p:childTnLst>
                                    <p:set>
                                      <p:cBhvr>
                                        <p:cTn id="684" dur="1" fill="hold">
                                          <p:stCondLst>
                                            <p:cond delay="0"/>
                                          </p:stCondLst>
                                        </p:cTn>
                                        <p:tgtEl>
                                          <p:spTgt spid="903">
                                            <p:txEl>
                                              <p:pRg st="3" end="3"/>
                                            </p:txEl>
                                          </p:spTgt>
                                        </p:tgtEl>
                                        <p:attrNameLst>
                                          <p:attrName>style.visibility</p:attrName>
                                        </p:attrNameLst>
                                      </p:cBhvr>
                                      <p:to>
                                        <p:strVal val="visible"/>
                                      </p:to>
                                    </p:set>
                                  </p:childTnLst>
                                </p:cTn>
                              </p:par>
                            </p:childTnLst>
                          </p:cTn>
                        </p:par>
                      </p:childTnLst>
                    </p:cTn>
                  </p:par>
                  <p:par>
                    <p:cTn id="685" nodeType="clickEffect" fill="hold">
                      <p:stCondLst>
                        <p:cond delay="indefinite"/>
                      </p:stCondLst>
                      <p:childTnLst>
                        <p:par>
                          <p:cTn id="686" nodeType="withEffect" fill="hold">
                            <p:stCondLst>
                              <p:cond delay="0"/>
                            </p:stCondLst>
                            <p:childTnLst>
                              <p:par>
                                <p:cTn id="687" nodeType="clickEffect" fill="hold" presetClass="entr" presetID="1">
                                  <p:stCondLst>
                                    <p:cond delay="0"/>
                                  </p:stCondLst>
                                  <p:childTnLst>
                                    <p:set>
                                      <p:cBhvr>
                                        <p:cTn id="688" dur="1" fill="hold">
                                          <p:stCondLst>
                                            <p:cond delay="0"/>
                                          </p:stCondLst>
                                        </p:cTn>
                                        <p:tgtEl>
                                          <p:spTgt spid="903">
                                            <p:txEl>
                                              <p:pRg st="4" end="4"/>
                                            </p:txEl>
                                          </p:spTgt>
                                        </p:tgtEl>
                                        <p:attrNameLst>
                                          <p:attrName>style.visibility</p:attrName>
                                        </p:attrNameLst>
                                      </p:cBhvr>
                                      <p:to>
                                        <p:strVal val="visible"/>
                                      </p:to>
                                    </p:set>
                                  </p:childTnLst>
                                </p:cTn>
                              </p:par>
                            </p:childTnLst>
                          </p:cTn>
                        </p:par>
                      </p:childTnLst>
                    </p:cTn>
                  </p:par>
                  <p:par>
                    <p:cTn id="689" nodeType="clickEffect" fill="hold">
                      <p:stCondLst>
                        <p:cond delay="indefinite"/>
                      </p:stCondLst>
                      <p:childTnLst>
                        <p:par>
                          <p:cTn id="690" nodeType="withEffect" fill="hold">
                            <p:stCondLst>
                              <p:cond delay="0"/>
                            </p:stCondLst>
                            <p:childTnLst>
                              <p:par>
                                <p:cTn id="691" nodeType="clickEffect" fill="hold" presetClass="entr" presetID="1">
                                  <p:stCondLst>
                                    <p:cond delay="0"/>
                                  </p:stCondLst>
                                  <p:childTnLst>
                                    <p:set>
                                      <p:cBhvr>
                                        <p:cTn id="692" dur="1" fill="hold">
                                          <p:stCondLst>
                                            <p:cond delay="0"/>
                                          </p:stCondLst>
                                        </p:cTn>
                                        <p:tgtEl>
                                          <p:spTgt spid="903">
                                            <p:txEl>
                                              <p:pRg st="5" end="5"/>
                                            </p:txEl>
                                          </p:spTgt>
                                        </p:tgtEl>
                                        <p:attrNameLst>
                                          <p:attrName>style.visibility</p:attrName>
                                        </p:attrNameLst>
                                      </p:cBhvr>
                                      <p:to>
                                        <p:strVal val="visible"/>
                                      </p:to>
                                    </p:set>
                                  </p:childTnLst>
                                </p:cTn>
                              </p:par>
                            </p:childTnLst>
                          </p:cTn>
                        </p:par>
                      </p:childTnLst>
                    </p:cTn>
                  </p:par>
                  <p:par>
                    <p:cTn id="693" nodeType="clickEffect" fill="hold">
                      <p:stCondLst>
                        <p:cond delay="indefinite"/>
                      </p:stCondLst>
                      <p:childTnLst>
                        <p:par>
                          <p:cTn id="694" nodeType="withEffect" fill="hold">
                            <p:stCondLst>
                              <p:cond delay="0"/>
                            </p:stCondLst>
                            <p:childTnLst>
                              <p:par>
                                <p:cTn id="695" nodeType="clickEffect" fill="hold" presetClass="entr" presetID="1">
                                  <p:stCondLst>
                                    <p:cond delay="0"/>
                                  </p:stCondLst>
                                  <p:childTnLst>
                                    <p:set>
                                      <p:cBhvr>
                                        <p:cTn id="696" dur="1" fill="hold">
                                          <p:stCondLst>
                                            <p:cond delay="0"/>
                                          </p:stCondLst>
                                        </p:cTn>
                                        <p:tgtEl>
                                          <p:spTgt spid="903">
                                            <p:txEl>
                                              <p:pRg st="6" end="6"/>
                                            </p:txEl>
                                          </p:spTgt>
                                        </p:tgtEl>
                                        <p:attrNameLst>
                                          <p:attrName>style.visibility</p:attrName>
                                        </p:attrNameLst>
                                      </p:cBhvr>
                                      <p:to>
                                        <p:strVal val="visible"/>
                                      </p:to>
                                    </p:set>
                                  </p:childTnLst>
                                </p:cTn>
                              </p:par>
                            </p:childTnLst>
                          </p:cTn>
                        </p:par>
                      </p:childTnLst>
                    </p:cTn>
                  </p:par>
                  <p:par>
                    <p:cTn id="697" nodeType="clickEffect" fill="hold">
                      <p:stCondLst>
                        <p:cond delay="indefinite"/>
                      </p:stCondLst>
                      <p:childTnLst>
                        <p:par>
                          <p:cTn id="698" nodeType="withEffect" fill="hold">
                            <p:stCondLst>
                              <p:cond delay="0"/>
                            </p:stCondLst>
                            <p:childTnLst>
                              <p:par>
                                <p:cTn id="699" nodeType="clickEffect" fill="hold" presetClass="entr" presetID="1">
                                  <p:stCondLst>
                                    <p:cond delay="0"/>
                                  </p:stCondLst>
                                  <p:childTnLst>
                                    <p:set>
                                      <p:cBhvr>
                                        <p:cTn id="700" dur="1" fill="hold">
                                          <p:stCondLst>
                                            <p:cond delay="0"/>
                                          </p:stCondLst>
                                        </p:cTn>
                                        <p:tgtEl>
                                          <p:spTgt spid="903">
                                            <p:txEl>
                                              <p:pRg st="7" end="7"/>
                                            </p:txEl>
                                          </p:spTgt>
                                        </p:tgtEl>
                                        <p:attrNameLst>
                                          <p:attrName>style.visibility</p:attrName>
                                        </p:attrNameLst>
                                      </p:cBhvr>
                                      <p:to>
                                        <p:strVal val="visible"/>
                                      </p:to>
                                    </p:set>
                                  </p:childTnLst>
                                </p:cTn>
                              </p:par>
                            </p:childTnLst>
                          </p:cTn>
                        </p:par>
                      </p:childTnLst>
                    </p:cTn>
                  </p:par>
                  <p:par>
                    <p:cTn id="701" nodeType="clickEffect" fill="hold">
                      <p:stCondLst>
                        <p:cond delay="indefinite"/>
                      </p:stCondLst>
                      <p:childTnLst>
                        <p:par>
                          <p:cTn id="702" nodeType="withEffect" fill="hold">
                            <p:stCondLst>
                              <p:cond delay="0"/>
                            </p:stCondLst>
                            <p:childTnLst>
                              <p:par>
                                <p:cTn id="703" nodeType="clickEffect" fill="hold" presetClass="entr" presetID="1">
                                  <p:stCondLst>
                                    <p:cond delay="0"/>
                                  </p:stCondLst>
                                  <p:childTnLst>
                                    <p:set>
                                      <p:cBhvr>
                                        <p:cTn id="704" dur="1" fill="hold">
                                          <p:stCondLst>
                                            <p:cond delay="0"/>
                                          </p:stCondLst>
                                        </p:cTn>
                                        <p:tgtEl>
                                          <p:spTgt spid="903">
                                            <p:txEl>
                                              <p:pRg st="8" end="8"/>
                                            </p:txEl>
                                          </p:spTgt>
                                        </p:tgtEl>
                                        <p:attrNameLst>
                                          <p:attrName>style.visibility</p:attrName>
                                        </p:attrNameLst>
                                      </p:cBhvr>
                                      <p:to>
                                        <p:strVal val="visible"/>
                                      </p:to>
                                    </p:set>
                                  </p:childTnLst>
                                </p:cTn>
                              </p:par>
                            </p:childTnLst>
                          </p:cTn>
                        </p:par>
                      </p:childTnLst>
                    </p:cTn>
                  </p:par>
                  <p:par>
                    <p:cTn id="705" nodeType="clickEffect" fill="hold">
                      <p:stCondLst>
                        <p:cond delay="indefinite"/>
                      </p:stCondLst>
                      <p:childTnLst>
                        <p:par>
                          <p:cTn id="706" nodeType="withEffect" fill="hold">
                            <p:stCondLst>
                              <p:cond delay="0"/>
                            </p:stCondLst>
                            <p:childTnLst>
                              <p:par>
                                <p:cTn id="707" nodeType="clickEffect" fill="hold" presetClass="entr" presetID="1">
                                  <p:stCondLst>
                                    <p:cond delay="0"/>
                                  </p:stCondLst>
                                  <p:childTnLst>
                                    <p:set>
                                      <p:cBhvr>
                                        <p:cTn id="708" dur="1" fill="hold">
                                          <p:stCondLst>
                                            <p:cond delay="0"/>
                                          </p:stCondLst>
                                        </p:cTn>
                                        <p:tgtEl>
                                          <p:spTgt spid="903">
                                            <p:txEl>
                                              <p:pRg st="9" end="9"/>
                                            </p:txEl>
                                          </p:spTgt>
                                        </p:tgtEl>
                                        <p:attrNameLst>
                                          <p:attrName>style.visibility</p:attrName>
                                        </p:attrNameLst>
                                      </p:cBhvr>
                                      <p:to>
                                        <p:strVal val="visible"/>
                                      </p:to>
                                    </p:set>
                                  </p:childTnLst>
                                </p:cTn>
                              </p:par>
                            </p:childTnLst>
                          </p:cTn>
                        </p:par>
                      </p:childTnLst>
                    </p:cTn>
                  </p:par>
                  <p:par>
                    <p:cTn id="709" nodeType="clickEffect" fill="hold">
                      <p:stCondLst>
                        <p:cond delay="indefinite"/>
                      </p:stCondLst>
                      <p:childTnLst>
                        <p:par>
                          <p:cTn id="710" nodeType="withEffect" fill="hold">
                            <p:stCondLst>
                              <p:cond delay="0"/>
                            </p:stCondLst>
                            <p:childTnLst>
                              <p:par>
                                <p:cTn id="711" nodeType="clickEffect" fill="hold" presetClass="entr" presetID="1">
                                  <p:stCondLst>
                                    <p:cond delay="0"/>
                                  </p:stCondLst>
                                  <p:childTnLst>
                                    <p:set>
                                      <p:cBhvr>
                                        <p:cTn id="712" dur="1" fill="hold">
                                          <p:stCondLst>
                                            <p:cond delay="0"/>
                                          </p:stCondLst>
                                        </p:cTn>
                                        <p:tgtEl>
                                          <p:spTgt spid="903">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4" name="PlaceHolder 1"/>
          <p:cNvSpPr>
            <a:spLocks noGrp="1"/>
          </p:cNvSpPr>
          <p:nvPr>
            <p:ph type="title"/>
          </p:nvPr>
        </p:nvSpPr>
        <p:spPr>
          <a:xfrm>
            <a:off x="457200" y="1157400"/>
            <a:ext cx="8227800" cy="7506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3600" spc="-1" strike="noStrike">
                <a:solidFill>
                  <a:srgbClr val="000000"/>
                </a:solidFill>
                <a:latin typeface="Arial"/>
                <a:ea typeface="ヒラギノ角ゴ Pro W3"/>
              </a:rPr>
              <a:t>Questions??</a:t>
            </a:r>
            <a:endParaRPr b="0" lang="en-US" sz="3600" spc="-1" strike="noStrike">
              <a:solidFill>
                <a:srgbClr val="000000"/>
              </a:solidFill>
              <a:latin typeface="Arial"/>
            </a:endParaRPr>
          </a:p>
        </p:txBody>
      </p:sp>
      <p:pic>
        <p:nvPicPr>
          <p:cNvPr id="905" name="Picture 25" descr="Question Mark&#10;"/>
          <p:cNvPicPr/>
          <p:nvPr/>
        </p:nvPicPr>
        <p:blipFill>
          <a:blip r:embed="rId1"/>
          <a:stretch/>
        </p:blipFill>
        <p:spPr>
          <a:xfrm>
            <a:off x="1792440" y="4232160"/>
            <a:ext cx="2517480" cy="2516040"/>
          </a:xfrm>
          <a:prstGeom prst="rect">
            <a:avLst/>
          </a:prstGeom>
          <a:ln w="9525">
            <a:noFill/>
          </a:ln>
        </p:spPr>
      </p:pic>
      <p:pic>
        <p:nvPicPr>
          <p:cNvPr id="906" name="Picture 26" descr="Question Mark&#10;"/>
          <p:cNvPicPr/>
          <p:nvPr/>
        </p:nvPicPr>
        <p:blipFill>
          <a:blip r:embed="rId2"/>
          <a:stretch/>
        </p:blipFill>
        <p:spPr>
          <a:xfrm>
            <a:off x="3278160" y="1708200"/>
            <a:ext cx="2517480" cy="2516040"/>
          </a:xfrm>
          <a:prstGeom prst="rect">
            <a:avLst/>
          </a:prstGeom>
          <a:ln w="9525">
            <a:noFill/>
          </a:ln>
        </p:spPr>
      </p:pic>
      <p:pic>
        <p:nvPicPr>
          <p:cNvPr id="907" name="Picture 27" descr="Question Mark&#10;"/>
          <p:cNvPicPr/>
          <p:nvPr/>
        </p:nvPicPr>
        <p:blipFill>
          <a:blip r:embed="rId3"/>
          <a:stretch/>
        </p:blipFill>
        <p:spPr>
          <a:xfrm>
            <a:off x="4896000" y="4170240"/>
            <a:ext cx="2517480" cy="2516040"/>
          </a:xfrm>
          <a:prstGeom prst="rect">
            <a:avLst/>
          </a:prstGeom>
          <a:ln w="9525">
            <a:noFill/>
          </a:ln>
        </p:spPr>
      </p:pic>
      <p:pic>
        <p:nvPicPr>
          <p:cNvPr id="908" name="Picture 28" descr="Question Mark&#10;"/>
          <p:cNvPicPr/>
          <p:nvPr/>
        </p:nvPicPr>
        <p:blipFill>
          <a:blip r:embed="rId4"/>
          <a:stretch/>
        </p:blipFill>
        <p:spPr>
          <a:xfrm>
            <a:off x="0" y="1789200"/>
            <a:ext cx="2517480" cy="2516040"/>
          </a:xfrm>
          <a:prstGeom prst="rect">
            <a:avLst/>
          </a:prstGeom>
          <a:ln w="9525">
            <a:noFill/>
          </a:ln>
        </p:spPr>
      </p:pic>
      <p:pic>
        <p:nvPicPr>
          <p:cNvPr id="909" name="Picture 29" descr="Question Mark&#10;"/>
          <p:cNvPicPr/>
          <p:nvPr/>
        </p:nvPicPr>
        <p:blipFill>
          <a:blip r:embed="rId5"/>
          <a:stretch/>
        </p:blipFill>
        <p:spPr>
          <a:xfrm>
            <a:off x="6408720" y="1654200"/>
            <a:ext cx="2517480" cy="2514240"/>
          </a:xfrm>
          <a:prstGeom prst="rect">
            <a:avLst/>
          </a:prstGeom>
          <a:ln w="9525">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0" name="TextBox 35"/>
          <p:cNvSpPr/>
          <p:nvPr/>
        </p:nvSpPr>
        <p:spPr>
          <a:xfrm>
            <a:off x="0" y="3624120"/>
            <a:ext cx="91598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en-US" sz="3600" spc="-1" strike="noStrike">
                <a:solidFill>
                  <a:srgbClr val="000000"/>
                </a:solidFill>
                <a:latin typeface="Arial"/>
                <a:ea typeface="ヒラギノ角ゴ Pro W3"/>
              </a:rPr>
              <a:t>………</a:t>
            </a:r>
            <a:r>
              <a:rPr b="1" i="1" lang="en-US" sz="3600" spc="-1" strike="noStrike">
                <a:solidFill>
                  <a:srgbClr val="000000"/>
                </a:solidFill>
                <a:latin typeface="Arial"/>
                <a:ea typeface="ヒラギノ角ゴ Pro W3"/>
              </a:rPr>
              <a:t>..Backup Slides……….</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1" name="Rectangle 130"/>
          <p:cNvSpPr/>
          <p:nvPr/>
        </p:nvSpPr>
        <p:spPr>
          <a:xfrm>
            <a:off x="0" y="212760"/>
            <a:ext cx="9142200" cy="912600"/>
          </a:xfrm>
          <a:prstGeom prst="rect">
            <a:avLst/>
          </a:prstGeom>
          <a:noFill/>
          <a:ln w="0">
            <a:noFill/>
          </a:ln>
        </p:spPr>
        <p:style>
          <a:lnRef idx="0"/>
          <a:fillRef idx="0"/>
          <a:effectRef idx="0"/>
          <a:fontRef idx="minor"/>
        </p:style>
        <p:txBody>
          <a:bodyPr lIns="90360" rIns="90360" tIns="44280" bIns="44280" anchor="ctr">
            <a:noAutofit/>
          </a:bodyPr>
          <a:p>
            <a:pPr algn="ctr">
              <a:lnSpc>
                <a:spcPct val="90000"/>
              </a:lnSpc>
            </a:pPr>
            <a:r>
              <a:rPr b="1" lang="en-US" sz="2400" spc="-1" strike="noStrike">
                <a:solidFill>
                  <a:srgbClr val="f3f0e2"/>
                </a:solidFill>
                <a:latin typeface="Arial"/>
                <a:ea typeface="ヒラギノ角ゴ Pro W3"/>
              </a:rPr>
              <a:t>SEDVME Project </a:t>
            </a:r>
            <a:br>
              <a:rPr sz="2400"/>
            </a:br>
            <a:r>
              <a:rPr b="1" lang="en-US" sz="2400" spc="-1" strike="noStrike">
                <a:solidFill>
                  <a:srgbClr val="f3f0e2"/>
                </a:solidFill>
                <a:latin typeface="Arial"/>
                <a:ea typeface="ヒラギノ角ゴ Pro W3"/>
              </a:rPr>
              <a:t>Risk Matrix from PDR</a:t>
            </a:r>
            <a:endParaRPr b="0" lang="en-US" sz="2400" spc="-1" strike="noStrike">
              <a:solidFill>
                <a:srgbClr val="000000"/>
              </a:solidFill>
              <a:latin typeface="Arial"/>
            </a:endParaRPr>
          </a:p>
        </p:txBody>
      </p:sp>
      <p:sp>
        <p:nvSpPr>
          <p:cNvPr id="912" name="Text Box 34"/>
          <p:cNvSpPr/>
          <p:nvPr/>
        </p:nvSpPr>
        <p:spPr>
          <a:xfrm>
            <a:off x="3102120" y="5048280"/>
            <a:ext cx="1257120" cy="1625400"/>
          </a:xfrm>
          <a:prstGeom prst="rect">
            <a:avLst/>
          </a:prstGeom>
          <a:noFill/>
          <a:ln w="0">
            <a:noFill/>
          </a:ln>
        </p:spPr>
        <p:style>
          <a:lnRef idx="0"/>
          <a:fillRef idx="0"/>
          <a:effectRef idx="0"/>
          <a:fontRef idx="minor"/>
        </p:style>
        <p:txBody>
          <a:bodyPr lIns="90000" rIns="90000" tIns="45000" bIns="45000" anchor="t">
            <a:spAutoFit/>
          </a:bodyPr>
          <a:p>
            <a:pPr>
              <a:lnSpc>
                <a:spcPct val="120000"/>
              </a:lnSpc>
            </a:pPr>
            <a:r>
              <a:rPr b="0" lang="en-US" sz="1400" spc="-1" strike="noStrike" u="sng">
                <a:solidFill>
                  <a:srgbClr val="000000"/>
                </a:solidFill>
                <a:uFillTx/>
                <a:latin typeface="Arial"/>
                <a:ea typeface="ＭＳ Ｐゴシック"/>
              </a:rPr>
              <a:t>Approach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M - Mitigate</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W - Watch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A - Accept</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R - Research</a:t>
            </a:r>
            <a:endParaRPr b="0" lang="en-US" sz="1400" spc="-1" strike="noStrike">
              <a:solidFill>
                <a:srgbClr val="000000"/>
              </a:solidFill>
              <a:latin typeface="Arial"/>
            </a:endParaRPr>
          </a:p>
          <a:p>
            <a:pPr>
              <a:lnSpc>
                <a:spcPct val="120000"/>
              </a:lnSpc>
            </a:pPr>
            <a:r>
              <a:rPr b="0" lang="en-US" sz="1400" spc="-1" strike="noStrike">
                <a:solidFill>
                  <a:srgbClr val="000000"/>
                </a:solidFill>
                <a:latin typeface="Arial"/>
                <a:ea typeface="ＭＳ Ｐゴシック"/>
              </a:rPr>
              <a:t>C - Close</a:t>
            </a:r>
            <a:endParaRPr b="0" lang="en-US" sz="1400" spc="-1" strike="noStrike">
              <a:solidFill>
                <a:srgbClr val="000000"/>
              </a:solidFill>
              <a:latin typeface="Arial"/>
            </a:endParaRPr>
          </a:p>
        </p:txBody>
      </p:sp>
      <p:grpSp>
        <p:nvGrpSpPr>
          <p:cNvPr id="913" name="Group 4"/>
          <p:cNvGrpSpPr/>
          <p:nvPr/>
        </p:nvGrpSpPr>
        <p:grpSpPr>
          <a:xfrm>
            <a:off x="216000" y="1289160"/>
            <a:ext cx="3712680" cy="3443400"/>
            <a:chOff x="216000" y="1289160"/>
            <a:chExt cx="3712680" cy="3443400"/>
          </a:xfrm>
        </p:grpSpPr>
        <p:sp>
          <p:nvSpPr>
            <p:cNvPr id="914" name="Rectangle 131"/>
            <p:cNvSpPr/>
            <p:nvPr/>
          </p:nvSpPr>
          <p:spPr>
            <a:xfrm>
              <a:off x="486720" y="146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915" name="Rectangle 132"/>
            <p:cNvSpPr/>
            <p:nvPr/>
          </p:nvSpPr>
          <p:spPr>
            <a:xfrm>
              <a:off x="486720" y="2017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916" name="Rectangle 133"/>
            <p:cNvSpPr/>
            <p:nvPr/>
          </p:nvSpPr>
          <p:spPr>
            <a:xfrm>
              <a:off x="486720" y="261144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917" name="Rectangle 134"/>
            <p:cNvSpPr/>
            <p:nvPr/>
          </p:nvSpPr>
          <p:spPr>
            <a:xfrm>
              <a:off x="486720" y="315288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918" name="Rectangle 135"/>
            <p:cNvSpPr/>
            <p:nvPr/>
          </p:nvSpPr>
          <p:spPr>
            <a:xfrm>
              <a:off x="486720" y="380196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919" name="Rectangle 136"/>
            <p:cNvSpPr/>
            <p:nvPr/>
          </p:nvSpPr>
          <p:spPr>
            <a:xfrm>
              <a:off x="932760" y="422280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1</a:t>
              </a:r>
              <a:endParaRPr b="0" lang="en-US" sz="1800" spc="-1" strike="noStrike">
                <a:solidFill>
                  <a:srgbClr val="000000"/>
                </a:solidFill>
                <a:latin typeface="Arial"/>
              </a:endParaRPr>
            </a:p>
          </p:txBody>
        </p:sp>
        <p:sp>
          <p:nvSpPr>
            <p:cNvPr id="920" name="Rectangle 137"/>
            <p:cNvSpPr/>
            <p:nvPr/>
          </p:nvSpPr>
          <p:spPr>
            <a:xfrm>
              <a:off x="159804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2</a:t>
              </a:r>
              <a:endParaRPr b="0" lang="en-US" sz="1800" spc="-1" strike="noStrike">
                <a:solidFill>
                  <a:srgbClr val="000000"/>
                </a:solidFill>
                <a:latin typeface="Arial"/>
              </a:endParaRPr>
            </a:p>
          </p:txBody>
        </p:sp>
        <p:sp>
          <p:nvSpPr>
            <p:cNvPr id="921" name="Rectangle 138"/>
            <p:cNvSpPr/>
            <p:nvPr/>
          </p:nvSpPr>
          <p:spPr>
            <a:xfrm>
              <a:off x="22536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3</a:t>
              </a:r>
              <a:endParaRPr b="0" lang="en-US" sz="1800" spc="-1" strike="noStrike">
                <a:solidFill>
                  <a:srgbClr val="000000"/>
                </a:solidFill>
                <a:latin typeface="Arial"/>
              </a:endParaRPr>
            </a:p>
          </p:txBody>
        </p:sp>
        <p:sp>
          <p:nvSpPr>
            <p:cNvPr id="922" name="Rectangle 139"/>
            <p:cNvSpPr/>
            <p:nvPr/>
          </p:nvSpPr>
          <p:spPr>
            <a:xfrm>
              <a:off x="289800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4</a:t>
              </a:r>
              <a:endParaRPr b="0" lang="en-US" sz="1800" spc="-1" strike="noStrike">
                <a:solidFill>
                  <a:srgbClr val="000000"/>
                </a:solidFill>
                <a:latin typeface="Arial"/>
              </a:endParaRPr>
            </a:p>
          </p:txBody>
        </p:sp>
        <p:sp>
          <p:nvSpPr>
            <p:cNvPr id="923" name="Rectangle 140"/>
            <p:cNvSpPr/>
            <p:nvPr/>
          </p:nvSpPr>
          <p:spPr>
            <a:xfrm>
              <a:off x="3536280" y="4218120"/>
              <a:ext cx="218160" cy="318600"/>
            </a:xfrm>
            <a:prstGeom prst="rect">
              <a:avLst/>
            </a:prstGeom>
            <a:noFill/>
            <a:ln w="0">
              <a:noFill/>
            </a:ln>
          </p:spPr>
          <p:style>
            <a:lnRef idx="0"/>
            <a:fillRef idx="0"/>
            <a:effectRef idx="0"/>
            <a:fontRef idx="minor"/>
          </p:style>
          <p:txBody>
            <a:bodyPr wrap="none" lIns="46080" rIns="46080" tIns="22320" bIns="22320" anchor="t">
              <a:spAutoFit/>
            </a:bodyPr>
            <a:p>
              <a:pPr>
                <a:lnSpc>
                  <a:spcPct val="100000"/>
                </a:lnSpc>
              </a:pPr>
              <a:r>
                <a:rPr b="0" lang="en-US" sz="1800" spc="-1" strike="noStrike">
                  <a:solidFill>
                    <a:srgbClr val="000000"/>
                  </a:solidFill>
                  <a:latin typeface="Arial"/>
                  <a:ea typeface="ヒラギノ角ゴ Pro W3"/>
                </a:rPr>
                <a:t>5</a:t>
              </a:r>
              <a:endParaRPr b="0" lang="en-US" sz="1800" spc="-1" strike="noStrike">
                <a:solidFill>
                  <a:srgbClr val="000000"/>
                </a:solidFill>
                <a:latin typeface="Arial"/>
              </a:endParaRPr>
            </a:p>
          </p:txBody>
        </p:sp>
        <p:sp>
          <p:nvSpPr>
            <p:cNvPr id="924" name="Rectangle 141"/>
            <p:cNvSpPr/>
            <p:nvPr/>
          </p:nvSpPr>
          <p:spPr>
            <a:xfrm>
              <a:off x="1400040" y="1306440"/>
              <a:ext cx="625320" cy="5536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25" name="Rectangle 142"/>
            <p:cNvSpPr/>
            <p:nvPr/>
          </p:nvSpPr>
          <p:spPr>
            <a:xfrm>
              <a:off x="3305160" y="3570120"/>
              <a:ext cx="622080" cy="5616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26" name="Rectangle 143"/>
            <p:cNvSpPr/>
            <p:nvPr/>
          </p:nvSpPr>
          <p:spPr>
            <a:xfrm>
              <a:off x="2668680" y="2449440"/>
              <a:ext cx="622080" cy="5508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27" name="Rectangle 144"/>
            <p:cNvSpPr/>
            <p:nvPr/>
          </p:nvSpPr>
          <p:spPr>
            <a:xfrm>
              <a:off x="2036880" y="2449440"/>
              <a:ext cx="622080" cy="5508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28" name="Rectangle 145"/>
            <p:cNvSpPr/>
            <p:nvPr/>
          </p:nvSpPr>
          <p:spPr>
            <a:xfrm>
              <a:off x="1400040" y="2449440"/>
              <a:ext cx="625320" cy="5508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29" name="Rectangle 146"/>
            <p:cNvSpPr/>
            <p:nvPr/>
          </p:nvSpPr>
          <p:spPr>
            <a:xfrm>
              <a:off x="2036880" y="1868400"/>
              <a:ext cx="622080" cy="5587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30" name="Rectangle 147"/>
            <p:cNvSpPr/>
            <p:nvPr/>
          </p:nvSpPr>
          <p:spPr>
            <a:xfrm>
              <a:off x="1400040" y="1868400"/>
              <a:ext cx="625320" cy="55872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31" name="Rectangle 148"/>
            <p:cNvSpPr/>
            <p:nvPr/>
          </p:nvSpPr>
          <p:spPr>
            <a:xfrm>
              <a:off x="2671920" y="3013200"/>
              <a:ext cx="626760" cy="54756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32" name="Rectangle 149"/>
            <p:cNvSpPr/>
            <p:nvPr/>
          </p:nvSpPr>
          <p:spPr>
            <a:xfrm>
              <a:off x="3306600" y="3013200"/>
              <a:ext cx="622080" cy="55080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33" name="Rectangle 150"/>
            <p:cNvSpPr/>
            <p:nvPr/>
          </p:nvSpPr>
          <p:spPr>
            <a:xfrm>
              <a:off x="2668680" y="1868400"/>
              <a:ext cx="622080" cy="5587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34" name="Rectangle 151"/>
            <p:cNvSpPr/>
            <p:nvPr/>
          </p:nvSpPr>
          <p:spPr>
            <a:xfrm>
              <a:off x="773280" y="2449440"/>
              <a:ext cx="615600" cy="5508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35" name="Rectangle 152"/>
            <p:cNvSpPr/>
            <p:nvPr/>
          </p:nvSpPr>
          <p:spPr>
            <a:xfrm>
              <a:off x="3306600" y="2449440"/>
              <a:ext cx="622080" cy="55080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36" name="Rectangle 153"/>
            <p:cNvSpPr/>
            <p:nvPr/>
          </p:nvSpPr>
          <p:spPr>
            <a:xfrm>
              <a:off x="773280" y="1868400"/>
              <a:ext cx="615600" cy="5587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37" name="Rectangle 154"/>
            <p:cNvSpPr/>
            <p:nvPr/>
          </p:nvSpPr>
          <p:spPr>
            <a:xfrm>
              <a:off x="3306600" y="1868400"/>
              <a:ext cx="622080" cy="5587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38" name="Rectangle 155"/>
            <p:cNvSpPr/>
            <p:nvPr/>
          </p:nvSpPr>
          <p:spPr>
            <a:xfrm>
              <a:off x="773280" y="1306440"/>
              <a:ext cx="615600" cy="55368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39" name="Rectangle 156"/>
            <p:cNvSpPr/>
            <p:nvPr/>
          </p:nvSpPr>
          <p:spPr>
            <a:xfrm>
              <a:off x="2668680" y="1306440"/>
              <a:ext cx="622080" cy="55368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40" name="Rectangle 157"/>
            <p:cNvSpPr/>
            <p:nvPr/>
          </p:nvSpPr>
          <p:spPr>
            <a:xfrm>
              <a:off x="2036880" y="1306440"/>
              <a:ext cx="622080" cy="55368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41" name="Rectangle 158"/>
            <p:cNvSpPr/>
            <p:nvPr/>
          </p:nvSpPr>
          <p:spPr>
            <a:xfrm>
              <a:off x="3306600" y="1306440"/>
              <a:ext cx="622080" cy="55368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42" name="Rectangle 159"/>
            <p:cNvSpPr/>
            <p:nvPr/>
          </p:nvSpPr>
          <p:spPr>
            <a:xfrm>
              <a:off x="773280" y="3579840"/>
              <a:ext cx="615600" cy="5522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43" name="Rectangle 160"/>
            <p:cNvSpPr/>
            <p:nvPr/>
          </p:nvSpPr>
          <p:spPr>
            <a:xfrm>
              <a:off x="2036880" y="3579840"/>
              <a:ext cx="622080" cy="5522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44" name="Rectangle 161"/>
            <p:cNvSpPr/>
            <p:nvPr/>
          </p:nvSpPr>
          <p:spPr>
            <a:xfrm>
              <a:off x="1400040" y="3579840"/>
              <a:ext cx="625320" cy="55224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45" name="Rectangle 162"/>
            <p:cNvSpPr/>
            <p:nvPr/>
          </p:nvSpPr>
          <p:spPr>
            <a:xfrm>
              <a:off x="773280" y="3013200"/>
              <a:ext cx="615600" cy="5508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46" name="Rectangle 163"/>
            <p:cNvSpPr/>
            <p:nvPr/>
          </p:nvSpPr>
          <p:spPr>
            <a:xfrm>
              <a:off x="2036880" y="3013200"/>
              <a:ext cx="622080" cy="5508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47" name="Rectangle 164"/>
            <p:cNvSpPr/>
            <p:nvPr/>
          </p:nvSpPr>
          <p:spPr>
            <a:xfrm>
              <a:off x="1400040" y="3013200"/>
              <a:ext cx="625320" cy="55080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48" name="Rectangle 165"/>
            <p:cNvSpPr/>
            <p:nvPr/>
          </p:nvSpPr>
          <p:spPr>
            <a:xfrm>
              <a:off x="2673360" y="3573360"/>
              <a:ext cx="618840" cy="55872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49" name="Rectangle 166"/>
            <p:cNvSpPr/>
            <p:nvPr/>
          </p:nvSpPr>
          <p:spPr>
            <a:xfrm>
              <a:off x="216000" y="1289160"/>
              <a:ext cx="249120" cy="2774880"/>
            </a:xfrm>
            <a:prstGeom prst="rect">
              <a:avLst/>
            </a:prstGeom>
            <a:noFill/>
            <a:ln w="9525">
              <a:solidFill>
                <a:srgbClr val="000000"/>
              </a:solidFill>
              <a:miter/>
            </a:ln>
          </p:spPr>
          <p:style>
            <a:lnRef idx="0"/>
            <a:fillRef idx="0"/>
            <a:effectRef idx="0"/>
            <a:fontRef idx="minor"/>
          </p:style>
          <p:txBody>
            <a:bodyPr lIns="0" rIns="0" tIns="0" bIns="0" anchor="t">
              <a:spAutoFit/>
            </a:bodyPr>
            <a:p>
              <a:pPr algn="ctr">
                <a:lnSpc>
                  <a:spcPct val="100000"/>
                </a:lnSpc>
              </a:pP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K</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E</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L</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I</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H</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O</a:t>
              </a:r>
              <a:endParaRPr b="0" lang="en-US" sz="1400" spc="-1" strike="noStrike">
                <a:solidFill>
                  <a:srgbClr val="000000"/>
                </a:solidFill>
                <a:latin typeface="Arial"/>
              </a:endParaRPr>
            </a:p>
            <a:p>
              <a:pPr algn="ctr">
                <a:lnSpc>
                  <a:spcPct val="100000"/>
                </a:lnSpc>
              </a:pPr>
              <a:r>
                <a:rPr b="0" lang="en-US" sz="1400" spc="-1" strike="noStrike">
                  <a:solidFill>
                    <a:srgbClr val="000000"/>
                  </a:solidFill>
                  <a:latin typeface="Arial"/>
                  <a:ea typeface="ヒラギノ角ゴ Pro W3"/>
                </a:rPr>
                <a:t>D</a:t>
              </a:r>
              <a:endParaRPr b="0" lang="en-US" sz="1400" spc="-1" strike="noStrike">
                <a:solidFill>
                  <a:srgbClr val="000000"/>
                </a:solidFill>
                <a:latin typeface="Arial"/>
              </a:endParaRPr>
            </a:p>
            <a:p>
              <a:pPr algn="ctr">
                <a:lnSpc>
                  <a:spcPct val="100000"/>
                </a:lnSpc>
              </a:pPr>
              <a:endParaRPr b="0" lang="en-US" sz="1400" spc="-1" strike="noStrike">
                <a:solidFill>
                  <a:srgbClr val="000000"/>
                </a:solidFill>
                <a:latin typeface="Arial"/>
              </a:endParaRPr>
            </a:p>
          </p:txBody>
        </p:sp>
        <p:sp>
          <p:nvSpPr>
            <p:cNvPr id="950" name="Rectangle 167"/>
            <p:cNvSpPr/>
            <p:nvPr/>
          </p:nvSpPr>
          <p:spPr>
            <a:xfrm>
              <a:off x="731880" y="4519440"/>
              <a:ext cx="3159000" cy="213120"/>
            </a:xfrm>
            <a:prstGeom prst="rect">
              <a:avLst/>
            </a:prstGeom>
            <a:noFill/>
            <a:ln w="9525">
              <a:solidFill>
                <a:srgbClr val="000000"/>
              </a:solidFill>
              <a:miter/>
            </a:ln>
          </p:spPr>
          <p:style>
            <a:lnRef idx="0"/>
            <a:fillRef idx="0"/>
            <a:effectRef idx="0"/>
            <a:fontRef idx="minor"/>
          </p:style>
          <p:txBody>
            <a:bodyPr lIns="0" rIns="0" tIns="0" bIns="0" anchor="t">
              <a:spAutoFit/>
            </a:bodyPr>
            <a:p>
              <a:pPr>
                <a:lnSpc>
                  <a:spcPct val="100000"/>
                </a:lnSpc>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CONSEQUENCES         </a:t>
              </a:r>
              <a:endParaRPr b="0" lang="en-US" sz="1400" spc="-1" strike="noStrike">
                <a:solidFill>
                  <a:srgbClr val="000000"/>
                </a:solidFill>
                <a:latin typeface="Arial"/>
              </a:endParaRPr>
            </a:p>
          </p:txBody>
        </p:sp>
      </p:grpSp>
      <p:sp>
        <p:nvSpPr>
          <p:cNvPr id="951" name="Rectangle 168"/>
          <p:cNvSpPr/>
          <p:nvPr/>
        </p:nvSpPr>
        <p:spPr>
          <a:xfrm>
            <a:off x="223920" y="5702400"/>
            <a:ext cx="622080" cy="260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Med</a:t>
            </a:r>
            <a:endParaRPr b="0" lang="en-US" sz="1800" spc="-1" strike="noStrike">
              <a:solidFill>
                <a:srgbClr val="000000"/>
              </a:solidFill>
              <a:latin typeface="Arial"/>
            </a:endParaRPr>
          </a:p>
        </p:txBody>
      </p:sp>
      <p:sp>
        <p:nvSpPr>
          <p:cNvPr id="952" name="Rectangle 169"/>
          <p:cNvSpPr/>
          <p:nvPr/>
        </p:nvSpPr>
        <p:spPr>
          <a:xfrm>
            <a:off x="223920" y="5370480"/>
            <a:ext cx="622080" cy="2617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High</a:t>
            </a:r>
            <a:endParaRPr b="0" lang="en-US" sz="1800" spc="-1" strike="noStrike">
              <a:solidFill>
                <a:srgbClr val="000000"/>
              </a:solidFill>
              <a:latin typeface="Arial"/>
            </a:endParaRPr>
          </a:p>
        </p:txBody>
      </p:sp>
      <p:sp>
        <p:nvSpPr>
          <p:cNvPr id="953" name="Rectangle 170"/>
          <p:cNvSpPr/>
          <p:nvPr/>
        </p:nvSpPr>
        <p:spPr>
          <a:xfrm>
            <a:off x="223920" y="6033960"/>
            <a:ext cx="622080" cy="26028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Arial"/>
                <a:ea typeface="ヒラギノ角ゴ Pro W3"/>
              </a:rPr>
              <a:t>Low</a:t>
            </a:r>
            <a:endParaRPr b="0" lang="en-US" sz="1800" spc="-1" strike="noStrike">
              <a:solidFill>
                <a:srgbClr val="000000"/>
              </a:solidFill>
              <a:latin typeface="Arial"/>
            </a:endParaRPr>
          </a:p>
        </p:txBody>
      </p:sp>
      <p:sp>
        <p:nvSpPr>
          <p:cNvPr id="954" name="Text Box 35"/>
          <p:cNvSpPr/>
          <p:nvPr/>
        </p:nvSpPr>
        <p:spPr>
          <a:xfrm>
            <a:off x="83160" y="5064120"/>
            <a:ext cx="90324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u="sng">
                <a:solidFill>
                  <a:srgbClr val="000000"/>
                </a:solidFill>
                <a:uFillTx/>
                <a:latin typeface="Arial"/>
                <a:ea typeface="ＭＳ Ｐゴシック"/>
              </a:rPr>
              <a:t>Criticality</a:t>
            </a:r>
            <a:endParaRPr b="0" lang="en-US" sz="1400" spc="-1" strike="noStrike">
              <a:solidFill>
                <a:srgbClr val="000000"/>
              </a:solidFill>
              <a:latin typeface="Arial"/>
            </a:endParaRPr>
          </a:p>
        </p:txBody>
      </p:sp>
      <p:sp>
        <p:nvSpPr>
          <p:cNvPr id="955" name="Text Box 36"/>
          <p:cNvSpPr/>
          <p:nvPr/>
        </p:nvSpPr>
        <p:spPr>
          <a:xfrm>
            <a:off x="1057320" y="5019840"/>
            <a:ext cx="2187360" cy="1661040"/>
          </a:xfrm>
          <a:prstGeom prst="rect">
            <a:avLst/>
          </a:prstGeom>
          <a:noFill/>
          <a:ln w="0">
            <a:noFill/>
          </a:ln>
        </p:spPr>
        <p:style>
          <a:lnRef idx="0"/>
          <a:fillRef idx="0"/>
          <a:effectRef idx="0"/>
          <a:fontRef idx="minor"/>
        </p:style>
        <p:txBody>
          <a:bodyPr lIns="90000" rIns="90000" tIns="45000" bIns="45000" anchor="t">
            <a:spAutoFit/>
          </a:bodyPr>
          <a:p>
            <a:pPr marL="291960" indent="-291960">
              <a:lnSpc>
                <a:spcPct val="120000"/>
              </a:lnSpc>
              <a:tabLst>
                <a:tab algn="l" pos="0"/>
              </a:tabLst>
            </a:pPr>
            <a:r>
              <a:rPr b="0" lang="en-US" sz="1400" spc="-1" strike="noStrike" u="sng">
                <a:solidFill>
                  <a:srgbClr val="000000"/>
                </a:solidFill>
                <a:uFillTx/>
                <a:latin typeface="Arial"/>
                <a:ea typeface="ＭＳ Ｐゴシック"/>
              </a:rPr>
              <a:t>L x C Trend</a:t>
            </a:r>
            <a:endParaRPr b="0" lang="en-US" sz="14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Decreasing (Improving)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Increasing (Worsening)</a:t>
            </a:r>
            <a:endParaRPr b="0" lang="en-US" sz="12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Unchanged</a:t>
            </a:r>
            <a:endParaRPr b="0" lang="en-US" sz="1200" spc="-1" strike="noStrike">
              <a:solidFill>
                <a:srgbClr val="000000"/>
              </a:solidFill>
              <a:latin typeface="Arial"/>
            </a:endParaRPr>
          </a:p>
          <a:p>
            <a:pPr marL="291960" indent="-291960">
              <a:lnSpc>
                <a:spcPct val="120000"/>
              </a:lnSpc>
              <a:tabLst>
                <a:tab algn="l" pos="0"/>
              </a:tabLst>
            </a:pPr>
            <a:endParaRPr b="0" lang="en-US" sz="800" spc="-1" strike="noStrike">
              <a:solidFill>
                <a:srgbClr val="000000"/>
              </a:solidFill>
              <a:latin typeface="Arial"/>
            </a:endParaRPr>
          </a:p>
          <a:p>
            <a:pPr marL="291960" indent="-291960">
              <a:lnSpc>
                <a:spcPct val="120000"/>
              </a:lnSpc>
              <a:tabLst>
                <a:tab algn="l" pos="0"/>
              </a:tabLst>
            </a:pPr>
            <a:r>
              <a:rPr b="0" lang="en-US" sz="1200" spc="-1" strike="noStrike">
                <a:solidFill>
                  <a:srgbClr val="000000"/>
                </a:solidFill>
                <a:latin typeface="Arial"/>
                <a:ea typeface="ＭＳ Ｐゴシック"/>
              </a:rPr>
              <a:t>	</a:t>
            </a:r>
            <a:r>
              <a:rPr b="0" lang="en-US" sz="1200" spc="-1" strike="noStrike">
                <a:solidFill>
                  <a:srgbClr val="000000"/>
                </a:solidFill>
                <a:latin typeface="Arial"/>
                <a:ea typeface="ＭＳ Ｐゴシック"/>
              </a:rPr>
              <a:t>New Since Last Period</a:t>
            </a:r>
            <a:endParaRPr b="0" lang="en-US" sz="1200" spc="-1" strike="noStrike">
              <a:solidFill>
                <a:srgbClr val="000000"/>
              </a:solidFill>
              <a:latin typeface="Arial"/>
            </a:endParaRPr>
          </a:p>
          <a:p>
            <a:pPr marL="291960" indent="-291960">
              <a:lnSpc>
                <a:spcPct val="120000"/>
              </a:lnSpc>
              <a:tabLst>
                <a:tab algn="l" pos="0"/>
              </a:tabLst>
            </a:pPr>
            <a:r>
              <a:rPr b="0" lang="en-US" sz="1400" spc="-1" strike="noStrike">
                <a:solidFill>
                  <a:srgbClr val="000000"/>
                </a:solidFill>
                <a:latin typeface="Arial"/>
                <a:ea typeface="ＭＳ Ｐゴシック"/>
              </a:rPr>
              <a:t>	</a:t>
            </a:r>
            <a:endParaRPr b="0" lang="en-US" sz="1400" spc="-1" strike="noStrike">
              <a:solidFill>
                <a:srgbClr val="000000"/>
              </a:solidFill>
              <a:latin typeface="Arial"/>
            </a:endParaRPr>
          </a:p>
        </p:txBody>
      </p:sp>
      <p:sp>
        <p:nvSpPr>
          <p:cNvPr id="956" name="AutoShape 7"/>
          <p:cNvSpPr/>
          <p:nvPr/>
        </p:nvSpPr>
        <p:spPr>
          <a:xfrm>
            <a:off x="1063800" y="5613480"/>
            <a:ext cx="201240" cy="20124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57" name="AutoShape 8"/>
          <p:cNvSpPr/>
          <p:nvPr/>
        </p:nvSpPr>
        <p:spPr>
          <a:xfrm flipV="1">
            <a:off x="1063800" y="5357160"/>
            <a:ext cx="201240" cy="20124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58" name="AutoShape 9"/>
          <p:cNvSpPr/>
          <p:nvPr/>
        </p:nvSpPr>
        <p:spPr>
          <a:xfrm rot="5400000">
            <a:off x="1065600" y="5854680"/>
            <a:ext cx="201240" cy="20124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sp>
        <p:nvSpPr>
          <p:cNvPr id="959" name="Text Box 37"/>
          <p:cNvSpPr/>
          <p:nvPr/>
        </p:nvSpPr>
        <p:spPr>
          <a:xfrm>
            <a:off x="896040" y="6064200"/>
            <a:ext cx="53640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960" name="Rectangle 171"/>
          <p:cNvSpPr/>
          <p:nvPr/>
        </p:nvSpPr>
        <p:spPr>
          <a:xfrm>
            <a:off x="95400" y="5041800"/>
            <a:ext cx="4294080" cy="1587240"/>
          </a:xfrm>
          <a:prstGeom prst="rect">
            <a:avLst/>
          </a:prstGeom>
          <a:noFill/>
          <a:ln w="12700">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ヒラギノ角ゴ Pro W3"/>
            </a:endParaRPr>
          </a:p>
        </p:txBody>
      </p:sp>
      <p:graphicFrame>
        <p:nvGraphicFramePr>
          <p:cNvPr id="961" name="Group 6"/>
          <p:cNvGraphicFramePr/>
          <p:nvPr/>
        </p:nvGraphicFramePr>
        <p:xfrm>
          <a:off x="4240080" y="1324080"/>
          <a:ext cx="4740840" cy="3873600"/>
        </p:xfrm>
        <a:graphic>
          <a:graphicData uri="http://schemas.openxmlformats.org/drawingml/2006/table">
            <a:tbl>
              <a:tblPr/>
              <a:tblGrid>
                <a:gridCol w="934920"/>
                <a:gridCol w="488880"/>
                <a:gridCol w="636480"/>
                <a:gridCol w="460080"/>
                <a:gridCol w="2220840"/>
              </a:tblGrid>
              <a:tr h="731520">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LxC Trend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Rank</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Risk</a:t>
                      </a: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ID</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algn="ctr">
                        <a:lnSpc>
                          <a:spcPct val="100000"/>
                        </a:lnSpc>
                        <a:tabLst>
                          <a:tab algn="l" pos="0"/>
                        </a:tabLst>
                      </a:pPr>
                      <a:r>
                        <a:rPr b="0" i="1" lang="en-US" sz="1400" spc="-1" strike="noStrike">
                          <a:solidFill>
                            <a:srgbClr val="000000"/>
                          </a:solidFill>
                          <a:latin typeface="Times New Roman"/>
                          <a:ea typeface="ＭＳ Ｐゴシック"/>
                        </a:rPr>
                        <a:t>Approach</a:t>
                      </a:r>
                      <a:endParaRPr b="0" lang="en-US" sz="14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c>
                  <a:txBody>
                    <a:bodyPr anchor="t">
                      <a:noAutofit/>
                    </a:bodyPr>
                    <a:p>
                      <a:pPr marL="228600" indent="-228600">
                        <a:lnSpc>
                          <a:spcPct val="100000"/>
                        </a:lnSpc>
                        <a:tabLst>
                          <a:tab algn="l" pos="0"/>
                        </a:tabLst>
                      </a:pPr>
                      <a:endParaRPr b="0" lang="en-US" sz="1600" spc="-1" strike="noStrike">
                        <a:solidFill>
                          <a:srgbClr val="000000"/>
                        </a:solidFill>
                        <a:latin typeface="Arial"/>
                      </a:endParaRPr>
                    </a:p>
                    <a:p>
                      <a:pPr marL="228600" indent="-228600">
                        <a:lnSpc>
                          <a:spcPct val="100000"/>
                        </a:lnSpc>
                        <a:tabLst>
                          <a:tab algn="l" pos="0"/>
                        </a:tabLst>
                      </a:pPr>
                      <a:r>
                        <a:rPr b="0" i="1" lang="en-US" sz="1600" spc="-1" strike="noStrike">
                          <a:solidFill>
                            <a:srgbClr val="000000"/>
                          </a:solidFill>
                          <a:latin typeface="Times New Roman"/>
                          <a:ea typeface="ＭＳ Ｐゴシック"/>
                        </a:rPr>
                        <a:t>Risk Title</a:t>
                      </a:r>
                      <a:endParaRPr b="0" lang="en-US" sz="16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28080">
                      <a:solidFill>
                        <a:srgbClr val="000000"/>
                      </a:solidFill>
                      <a:prstDash val="solid"/>
                    </a:lnB>
                    <a:noFill/>
                  </a:tcPr>
                </a:tc>
              </a:tr>
              <a:tr h="45864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1</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06</a:t>
                      </a:r>
                      <a:endParaRPr b="0" lang="en-US" sz="16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400" spc="-1" strike="noStrike">
                          <a:solidFill>
                            <a:srgbClr val="000000"/>
                          </a:solidFill>
                          <a:latin typeface="Times New Roman"/>
                          <a:ea typeface="ＭＳ Ｐゴシック"/>
                        </a:rPr>
                        <a:t>M</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IT Security</a:t>
                      </a:r>
                      <a:endParaRPr b="0" lang="en-US" sz="1400" spc="-1" strike="noStrike">
                        <a:solidFill>
                          <a:srgbClr val="000000"/>
                        </a:solidFill>
                        <a:latin typeface="Arial"/>
                      </a:endParaRPr>
                    </a:p>
                  </a:txBody>
                  <a:tcPr anchor="t" marL="91440" marR="91440">
                    <a:lnL w="12240">
                      <a:noFill/>
                      <a:prstDash val="solid"/>
                    </a:lnL>
                    <a:lnR w="12240">
                      <a:noFill/>
                      <a:prstDash val="solid"/>
                    </a:lnR>
                    <a:lnT w="2808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hlink"/>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 </a:t>
                      </a:r>
                      <a:r>
                        <a:rPr b="0" i="1" lang="en-US" sz="1600" spc="-1" strike="noStrike">
                          <a:solidFill>
                            <a:srgbClr val="000000"/>
                          </a:solidFill>
                          <a:latin typeface="Times New Roman"/>
                          <a:ea typeface="ＭＳ Ｐゴシック"/>
                        </a:rPr>
                        <a:t>03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 </a:t>
                      </a: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Resource Adequacy</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411120">
                <a:tc>
                  <a:txBody>
                    <a:bodyPr anchor="t">
                      <a:noAutofit/>
                    </a:bodyPr>
                    <a:p>
                      <a:endParaRPr b="0" lang="en-US" sz="1400" spc="-1" strike="noStrike">
                        <a:solidFill>
                          <a:schemeClr val="accent2"/>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3</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02</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Time Constraint</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04</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VME Maturity</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518040">
                <a:tc>
                  <a:txBody>
                    <a:bodyPr anchor="t">
                      <a:noAutofit/>
                    </a:bodyPr>
                    <a:p>
                      <a:endParaRPr b="0" i="1" lang="en-US" sz="1600" spc="-1" strike="noStrike">
                        <a:solidFill>
                          <a:srgbClr val="000000"/>
                        </a:solidFill>
                        <a:latin typeface="Times New Roman"/>
                        <a:ea typeface="ＭＳ Ｐゴシック"/>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05</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 </a:t>
                      </a:r>
                      <a:r>
                        <a:rPr b="0" i="1" lang="en-US" sz="1400" spc="-1" strike="noStrike">
                          <a:solidFill>
                            <a:srgbClr val="000000"/>
                          </a:solidFill>
                          <a:latin typeface="Times New Roman"/>
                          <a:ea typeface="ＭＳ Ｐゴシック"/>
                        </a:rPr>
                        <a:t>VM Experience</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solidFill>
                        <a:srgbClr val="000000"/>
                      </a:solidFill>
                      <a:prstDash val="solid"/>
                    </a:lnB>
                    <a:noFill/>
                  </a:tcPr>
                </a:tc>
              </a:tr>
              <a:tr h="822960">
                <a:tc>
                  <a:txBody>
                    <a:bodyPr anchor="t">
                      <a:noAutofit/>
                    </a:bodyPr>
                    <a:p>
                      <a:pPr>
                        <a:lnSpc>
                          <a:spcPct val="100000"/>
                        </a:lnSpc>
                        <a:tabLst>
                          <a:tab algn="l" pos="0"/>
                        </a:tabLst>
                      </a:pPr>
                      <a:r>
                        <a:rPr b="0" lang="en-US" sz="1400" spc="-1" strike="noStrike">
                          <a:solidFill>
                            <a:schemeClr val="hlink"/>
                          </a:solidFill>
                          <a:latin typeface="Times New Roman"/>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lang="en-US" sz="1400" spc="-1" strike="noStrike">
                          <a:solidFill>
                            <a:schemeClr val="accent2"/>
                          </a:solidFill>
                          <a:latin typeface="Arial"/>
                          <a:ea typeface="ＭＳ Ｐゴシック"/>
                        </a:rPr>
                        <a:t>    </a:t>
                      </a: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6</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7</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0" i="1" lang="en-US" sz="1600" spc="-1" strike="noStrike">
                          <a:solidFill>
                            <a:srgbClr val="000000"/>
                          </a:solidFill>
                          <a:latin typeface="Times New Roman"/>
                          <a:ea typeface="ＭＳ Ｐゴシック"/>
                        </a:rPr>
                        <a:t>07</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0" i="1" lang="en-US" sz="1600" spc="-1" strike="noStrike">
                          <a:solidFill>
                            <a:srgbClr val="000000"/>
                          </a:solidFill>
                          <a:latin typeface="Times New Roman"/>
                          <a:ea typeface="ＭＳ Ｐゴシック"/>
                        </a:rPr>
                        <a:t>01</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p>
                      <a:pPr algn="ctr">
                        <a:lnSpc>
                          <a:spcPct val="100000"/>
                        </a:lnSpc>
                        <a:tabLst>
                          <a:tab algn="l" pos="0"/>
                        </a:tabLst>
                      </a:pPr>
                      <a:endParaRPr b="0" lang="en-US" sz="1600" spc="-1" strike="noStrike">
                        <a:solidFill>
                          <a:srgbClr val="000000"/>
                        </a:solidFill>
                        <a:latin typeface="Arial"/>
                      </a:endParaRPr>
                    </a:p>
                    <a:p>
                      <a:pPr algn="ctr">
                        <a:lnSpc>
                          <a:spcPct val="100000"/>
                        </a:lnSpc>
                        <a:tabLst>
                          <a:tab algn="l" pos="0"/>
                        </a:tabLst>
                      </a:pPr>
                      <a:r>
                        <a:rPr b="1" i="1" lang="en-US" sz="1600" spc="-1" strike="noStrike">
                          <a:solidFill>
                            <a:srgbClr val="000000"/>
                          </a:solidFill>
                          <a:latin typeface="Times New Roman"/>
                          <a:ea typeface="ＭＳ Ｐゴシック"/>
                        </a:rPr>
                        <a:t>M</a:t>
                      </a:r>
                      <a:endParaRPr b="0" lang="en-US" sz="16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c>
                  <a:txBody>
                    <a:bodyPr anchor="t">
                      <a:noAutofit/>
                    </a:bodyPr>
                    <a:p>
                      <a:pPr>
                        <a:lnSpc>
                          <a:spcPct val="100000"/>
                        </a:lnSpc>
                        <a:tabLst>
                          <a:tab algn="l" pos="0"/>
                        </a:tabLst>
                      </a:pPr>
                      <a:r>
                        <a:rPr b="0" i="1" lang="en-US" sz="1400" spc="-1" strike="noStrike">
                          <a:solidFill>
                            <a:srgbClr val="000000"/>
                          </a:solidFill>
                          <a:latin typeface="Times New Roman"/>
                          <a:ea typeface="ＭＳ Ｐゴシック"/>
                        </a:rPr>
                        <a:t>Managing growth</a:t>
                      </a:r>
                      <a:endParaRPr b="0" lang="en-US" sz="1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i="1" lang="en-US" sz="1400" spc="-1" strike="noStrike">
                          <a:solidFill>
                            <a:srgbClr val="000000"/>
                          </a:solidFill>
                          <a:latin typeface="Times New Roman"/>
                          <a:ea typeface="ＭＳ Ｐゴシック"/>
                        </a:rPr>
                        <a:t>Management Acceptance</a:t>
                      </a:r>
                      <a:endParaRPr b="0" lang="en-US" sz="1400" spc="-1" strike="noStrike">
                        <a:solidFill>
                          <a:srgbClr val="000000"/>
                        </a:solidFill>
                        <a:latin typeface="Arial"/>
                      </a:endParaRPr>
                    </a:p>
                  </a:txBody>
                  <a:tcPr anchor="t" marL="91440" marR="91440">
                    <a:lnL w="12240">
                      <a:noFill/>
                      <a:prstDash val="solid"/>
                    </a:lnL>
                    <a:lnR w="12240">
                      <a:noFill/>
                      <a:prstDash val="solid"/>
                    </a:lnR>
                    <a:lnT w="12240">
                      <a:solidFill>
                        <a:srgbClr val="000000"/>
                      </a:solidFill>
                      <a:prstDash val="solid"/>
                    </a:lnT>
                    <a:lnB w="12240">
                      <a:noFill/>
                      <a:prstDash val="solid"/>
                    </a:lnB>
                    <a:noFill/>
                  </a:tcPr>
                </a:tc>
              </a:tr>
            </a:tbl>
          </a:graphicData>
        </a:graphic>
      </p:graphicFrame>
      <p:sp>
        <p:nvSpPr>
          <p:cNvPr id="962" name="Text Box 38"/>
          <p:cNvSpPr/>
          <p:nvPr/>
        </p:nvSpPr>
        <p:spPr>
          <a:xfrm>
            <a:off x="933480" y="1987560"/>
            <a:ext cx="296640" cy="24228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01</a:t>
            </a:r>
            <a:endParaRPr b="0" lang="en-US" sz="1000" spc="-1" strike="noStrike">
              <a:solidFill>
                <a:srgbClr val="000000"/>
              </a:solidFill>
              <a:latin typeface="Arial"/>
            </a:endParaRPr>
          </a:p>
        </p:txBody>
      </p:sp>
      <p:sp>
        <p:nvSpPr>
          <p:cNvPr id="963" name="Text Box 39"/>
          <p:cNvSpPr/>
          <p:nvPr/>
        </p:nvSpPr>
        <p:spPr>
          <a:xfrm>
            <a:off x="2209680" y="2597040"/>
            <a:ext cx="296640" cy="24228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02</a:t>
            </a:r>
            <a:endParaRPr b="0" lang="en-US" sz="1000" spc="-1" strike="noStrike">
              <a:solidFill>
                <a:srgbClr val="000000"/>
              </a:solidFill>
              <a:latin typeface="Arial"/>
            </a:endParaRPr>
          </a:p>
        </p:txBody>
      </p:sp>
      <p:sp>
        <p:nvSpPr>
          <p:cNvPr id="964" name="Text Box 40"/>
          <p:cNvSpPr/>
          <p:nvPr/>
        </p:nvSpPr>
        <p:spPr>
          <a:xfrm>
            <a:off x="2695680" y="3006720"/>
            <a:ext cx="296640" cy="24228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04</a:t>
            </a:r>
            <a:endParaRPr b="0" lang="en-US" sz="1000" spc="-1" strike="noStrike">
              <a:solidFill>
                <a:srgbClr val="000000"/>
              </a:solidFill>
              <a:latin typeface="Arial"/>
            </a:endParaRPr>
          </a:p>
        </p:txBody>
      </p:sp>
      <p:sp>
        <p:nvSpPr>
          <p:cNvPr id="965" name="Text Box 41"/>
          <p:cNvSpPr/>
          <p:nvPr/>
        </p:nvSpPr>
        <p:spPr>
          <a:xfrm>
            <a:off x="3000240" y="3292560"/>
            <a:ext cx="296640" cy="24228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05</a:t>
            </a:r>
            <a:endParaRPr b="0" lang="en-US" sz="1000" spc="-1" strike="noStrike">
              <a:solidFill>
                <a:srgbClr val="000000"/>
              </a:solidFill>
              <a:latin typeface="Arial"/>
            </a:endParaRPr>
          </a:p>
        </p:txBody>
      </p:sp>
      <p:sp>
        <p:nvSpPr>
          <p:cNvPr id="966" name="Text Box 42"/>
          <p:cNvSpPr/>
          <p:nvPr/>
        </p:nvSpPr>
        <p:spPr>
          <a:xfrm>
            <a:off x="2838600" y="2587680"/>
            <a:ext cx="296640" cy="24228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03</a:t>
            </a:r>
            <a:endParaRPr b="0" lang="en-US" sz="1000" spc="-1" strike="noStrike">
              <a:solidFill>
                <a:srgbClr val="000000"/>
              </a:solidFill>
              <a:latin typeface="Arial"/>
            </a:endParaRPr>
          </a:p>
        </p:txBody>
      </p:sp>
      <p:sp>
        <p:nvSpPr>
          <p:cNvPr id="967" name="Text Box 43"/>
          <p:cNvSpPr/>
          <p:nvPr/>
        </p:nvSpPr>
        <p:spPr>
          <a:xfrm>
            <a:off x="4429800" y="2111400"/>
            <a:ext cx="53640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968" name="Text Box 44"/>
          <p:cNvSpPr/>
          <p:nvPr/>
        </p:nvSpPr>
        <p:spPr>
          <a:xfrm>
            <a:off x="4439160" y="2540160"/>
            <a:ext cx="53640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969" name="Text Box 45"/>
          <p:cNvSpPr/>
          <p:nvPr/>
        </p:nvSpPr>
        <p:spPr>
          <a:xfrm>
            <a:off x="4448880" y="2968560"/>
            <a:ext cx="53640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970" name="Text Box 46"/>
          <p:cNvSpPr/>
          <p:nvPr/>
        </p:nvSpPr>
        <p:spPr>
          <a:xfrm>
            <a:off x="4458240" y="3397320"/>
            <a:ext cx="53640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971" name="Text Box 47"/>
          <p:cNvSpPr/>
          <p:nvPr/>
        </p:nvSpPr>
        <p:spPr>
          <a:xfrm>
            <a:off x="4467600" y="3825720"/>
            <a:ext cx="53640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400" spc="-1" strike="noStrike">
                <a:solidFill>
                  <a:schemeClr val="accent2"/>
                </a:solidFill>
                <a:latin typeface="Arial"/>
                <a:ea typeface="ＭＳ Ｐゴシック"/>
              </a:rPr>
              <a:t>New</a:t>
            </a:r>
            <a:endParaRPr b="0" lang="en-US" sz="1400" spc="-1" strike="noStrike">
              <a:solidFill>
                <a:srgbClr val="000000"/>
              </a:solidFill>
              <a:latin typeface="Arial"/>
            </a:endParaRPr>
          </a:p>
        </p:txBody>
      </p:sp>
      <p:sp>
        <p:nvSpPr>
          <p:cNvPr id="972" name="Text Box 48"/>
          <p:cNvSpPr/>
          <p:nvPr/>
        </p:nvSpPr>
        <p:spPr>
          <a:xfrm>
            <a:off x="2209680" y="2016000"/>
            <a:ext cx="296640" cy="24228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06</a:t>
            </a:r>
            <a:endParaRPr b="0" lang="en-US" sz="1000" spc="-1" strike="noStrike">
              <a:solidFill>
                <a:srgbClr val="000000"/>
              </a:solidFill>
              <a:latin typeface="Arial"/>
            </a:endParaRPr>
          </a:p>
        </p:txBody>
      </p:sp>
      <p:cxnSp>
        <p:nvCxnSpPr>
          <p:cNvPr id="973" name="Straight Connector 7"/>
          <p:cNvCxnSpPr/>
          <p:nvPr/>
        </p:nvCxnSpPr>
        <p:spPr>
          <a:xfrm>
            <a:off x="4248000" y="4752720"/>
            <a:ext cx="4735800" cy="3600"/>
          </a:xfrm>
          <a:prstGeom prst="straightConnector1">
            <a:avLst/>
          </a:prstGeom>
          <a:ln w="0">
            <a:solidFill>
              <a:srgbClr val="000000"/>
            </a:solidFill>
          </a:ln>
        </p:spPr>
      </p:cxnSp>
      <p:cxnSp>
        <p:nvCxnSpPr>
          <p:cNvPr id="974" name="Straight Connector 8"/>
          <p:cNvCxnSpPr/>
          <p:nvPr/>
        </p:nvCxnSpPr>
        <p:spPr>
          <a:xfrm>
            <a:off x="4257360" y="5209920"/>
            <a:ext cx="4735800" cy="3600"/>
          </a:xfrm>
          <a:prstGeom prst="straightConnector1">
            <a:avLst/>
          </a:prstGeom>
          <a:ln w="0">
            <a:solidFill>
              <a:srgbClr val="000000"/>
            </a:solidFill>
          </a:ln>
        </p:spPr>
      </p:cxnSp>
      <p:sp>
        <p:nvSpPr>
          <p:cNvPr id="975" name="Text Box 49"/>
          <p:cNvSpPr/>
          <p:nvPr/>
        </p:nvSpPr>
        <p:spPr>
          <a:xfrm>
            <a:off x="2200320" y="3139920"/>
            <a:ext cx="296640" cy="242280"/>
          </a:xfrm>
          <a:prstGeom prst="rect">
            <a:avLst/>
          </a:prstGeom>
          <a:solidFill>
            <a:schemeClr val="bg1"/>
          </a:solidFill>
          <a:ln w="9525">
            <a:solidFill>
              <a:srgbClr val="000000"/>
            </a:solidFill>
            <a:miter/>
          </a:ln>
        </p:spPr>
        <p:style>
          <a:lnRef idx="0"/>
          <a:fillRef idx="0"/>
          <a:effectRef idx="0"/>
          <a:fontRef idx="minor"/>
        </p:style>
        <p:txBody>
          <a:bodyPr lIns="45720" rIns="45720" tIns="45000" bIns="45000" anchor="t">
            <a:spAutoFit/>
          </a:bodyPr>
          <a:p>
            <a:pPr>
              <a:lnSpc>
                <a:spcPct val="100000"/>
              </a:lnSpc>
              <a:spcBef>
                <a:spcPts val="499"/>
              </a:spcBef>
            </a:pPr>
            <a:r>
              <a:rPr b="0" lang="en-US" sz="1000" spc="-1" strike="noStrike">
                <a:solidFill>
                  <a:srgbClr val="000000"/>
                </a:solidFill>
                <a:latin typeface="Courier New"/>
                <a:ea typeface="ＭＳ Ｐゴシック"/>
              </a:rPr>
              <a:t>07</a:t>
            </a:r>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6" name="Text Box 31"/>
          <p:cNvSpPr/>
          <p:nvPr/>
        </p:nvSpPr>
        <p:spPr>
          <a:xfrm>
            <a:off x="479520" y="1274760"/>
            <a:ext cx="8153280" cy="60552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200" spc="-1" strike="noStrike">
                <a:solidFill>
                  <a:srgbClr val="000000"/>
                </a:solidFill>
                <a:latin typeface="Times New Roman"/>
                <a:ea typeface="ＭＳ Ｐゴシック"/>
              </a:rPr>
              <a:t> </a:t>
            </a: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endParaRPr b="0" lang="en-US" sz="1400" spc="-1" strike="noStrike">
              <a:solidFill>
                <a:srgbClr val="000000"/>
              </a:solidFill>
              <a:latin typeface="Arial"/>
            </a:endParaRPr>
          </a:p>
        </p:txBody>
      </p:sp>
      <p:sp>
        <p:nvSpPr>
          <p:cNvPr id="977" name="Rectangle 112"/>
          <p:cNvSpPr/>
          <p:nvPr/>
        </p:nvSpPr>
        <p:spPr>
          <a:xfrm>
            <a:off x="4795920" y="1573200"/>
            <a:ext cx="4030560" cy="443376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access controls for each application; authorization, authority (roles), and authentication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RSA 2-factor authentication for VM access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Implement application IP address access control lists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Periodically run vulnerability scans (Foundstone)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Work with the GSFC IT Security Team to plan appropriate protection and incident response procedures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Provide Code 700 with VMs access to monitor the environment, including private address space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Identify VM monitoring tools that can determine the extent of an intrusion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Utilize Snap Mirror and snapshots to create backups to enable recovery</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Log all interactions with centralized log host to help determine scope of intrusion</a:t>
            </a:r>
            <a:endParaRPr b="0" lang="en-US" sz="14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01"/>
              </a:spcBef>
            </a:pPr>
            <a:endParaRPr b="0" lang="en-US" sz="10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p:txBody>
      </p:sp>
      <p:sp>
        <p:nvSpPr>
          <p:cNvPr id="978" name="Rectangle 113"/>
          <p:cNvSpPr/>
          <p:nvPr/>
        </p:nvSpPr>
        <p:spPr>
          <a:xfrm>
            <a:off x="2879640" y="1585800"/>
            <a:ext cx="1906200" cy="24364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Any one application in the VM environment experiences an intrusion</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entire VME may be taken offline</a:t>
            </a:r>
            <a:endParaRPr b="0" lang="en-US" sz="1400" spc="-1" strike="noStrike">
              <a:solidFill>
                <a:srgbClr val="000000"/>
              </a:solidFill>
              <a:latin typeface="Arial"/>
            </a:endParaRPr>
          </a:p>
        </p:txBody>
      </p:sp>
      <p:sp>
        <p:nvSpPr>
          <p:cNvPr id="979" name="Rectangle 114"/>
          <p:cNvSpPr/>
          <p:nvPr/>
        </p:nvSpPr>
        <p:spPr>
          <a:xfrm>
            <a:off x="2146320" y="1611360"/>
            <a:ext cx="612720" cy="239868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06</a:t>
            </a:r>
            <a:endParaRPr b="0" lang="en-US" sz="1300" spc="-1" strike="noStrike">
              <a:solidFill>
                <a:srgbClr val="000000"/>
              </a:solidFill>
              <a:latin typeface="Arial"/>
            </a:endParaRPr>
          </a:p>
        </p:txBody>
      </p:sp>
      <p:sp>
        <p:nvSpPr>
          <p:cNvPr id="980" name="Rectangle 115"/>
          <p:cNvSpPr/>
          <p:nvPr/>
        </p:nvSpPr>
        <p:spPr>
          <a:xfrm>
            <a:off x="387360" y="1573200"/>
            <a:ext cx="1685880" cy="2411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41"/>
              </a:spcBef>
            </a:pPr>
            <a:r>
              <a:rPr b="1" lang="en-US" sz="1200" spc="-1" strike="noStrike">
                <a:solidFill>
                  <a:srgbClr val="000000"/>
                </a:solidFill>
                <a:latin typeface="Arial"/>
                <a:ea typeface="ヒラギノ角ゴ Pro W3"/>
              </a:rPr>
              <a:t>       </a:t>
            </a:r>
            <a:r>
              <a:rPr b="1" lang="en-US" sz="1200" spc="-1" strike="noStrike">
                <a:solidFill>
                  <a:srgbClr val="000000"/>
                </a:solidFill>
                <a:latin typeface="Arial"/>
                <a:ea typeface="ヒラギノ角ゴ Pro W3"/>
              </a:rPr>
              <a:t>IT Security</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300"/>
              </a:spcBef>
            </a:pPr>
            <a:endParaRPr b="0" lang="en-US" sz="15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Category: Technical</a:t>
            </a:r>
            <a:endParaRPr b="0" lang="en-US" sz="12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61"/>
              </a:spcBef>
            </a:pPr>
            <a:endParaRPr b="0" lang="en-US" sz="13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Expected Closure:</a:t>
            </a:r>
            <a:endParaRPr b="0" lang="en-US" sz="1200" spc="-1" strike="noStrike">
              <a:solidFill>
                <a:srgbClr val="000000"/>
              </a:solidFill>
              <a:latin typeface="Arial"/>
            </a:endParaRPr>
          </a:p>
          <a:p>
            <a:pPr>
              <a:lnSpc>
                <a:spcPct val="100000"/>
              </a:lnSpc>
              <a:spcBef>
                <a:spcPts val="241"/>
              </a:spcBef>
            </a:pPr>
            <a:r>
              <a:rPr b="0" lang="en-US" sz="1200" spc="-1" strike="noStrike">
                <a:solidFill>
                  <a:srgbClr val="000000"/>
                </a:solidFill>
                <a:latin typeface="Arial"/>
                <a:ea typeface="ヒラギノ角ゴ Pro W3"/>
              </a:rPr>
              <a:t>July 2010</a:t>
            </a:r>
            <a:endParaRPr b="0" lang="en-US" sz="1200" spc="-1" strike="noStrike">
              <a:solidFill>
                <a:srgbClr val="000000"/>
              </a:solidFill>
              <a:latin typeface="Arial"/>
            </a:endParaRPr>
          </a:p>
          <a:p>
            <a:pPr>
              <a:lnSpc>
                <a:spcPct val="100000"/>
              </a:lnSpc>
              <a:spcBef>
                <a:spcPts val="241"/>
              </a:spcBef>
            </a:pPr>
            <a:endParaRPr b="0" lang="en-US" sz="1200" spc="-1" strike="noStrike">
              <a:solidFill>
                <a:srgbClr val="000000"/>
              </a:solidFill>
              <a:latin typeface="Arial"/>
            </a:endParaRPr>
          </a:p>
        </p:txBody>
      </p:sp>
      <p:sp>
        <p:nvSpPr>
          <p:cNvPr id="981" name="Rectangle 116"/>
          <p:cNvSpPr/>
          <p:nvPr/>
        </p:nvSpPr>
        <p:spPr>
          <a:xfrm>
            <a:off x="474840" y="1649520"/>
            <a:ext cx="212400" cy="23616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1</a:t>
            </a:r>
            <a:endParaRPr b="0" lang="en-US" sz="1200" spc="-1" strike="noStrike">
              <a:solidFill>
                <a:srgbClr val="000000"/>
              </a:solidFill>
              <a:latin typeface="Arial"/>
            </a:endParaRPr>
          </a:p>
        </p:txBody>
      </p:sp>
      <p:sp>
        <p:nvSpPr>
          <p:cNvPr id="982" name="Text Box 32"/>
          <p:cNvSpPr/>
          <p:nvPr/>
        </p:nvSpPr>
        <p:spPr>
          <a:xfrm>
            <a:off x="839160" y="2387520"/>
            <a:ext cx="51480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983" name="PlaceHolder 1"/>
          <p:cNvSpPr>
            <a:spLocks noGrp="1"/>
          </p:cNvSpPr>
          <p:nvPr>
            <p:ph type="title"/>
          </p:nvPr>
        </p:nvSpPr>
        <p:spPr>
          <a:xfrm>
            <a:off x="1578240" y="341280"/>
            <a:ext cx="5887440" cy="53172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984" name="Rectangle 117"/>
          <p:cNvSpPr/>
          <p:nvPr/>
        </p:nvSpPr>
        <p:spPr>
          <a:xfrm>
            <a:off x="830160" y="3419640"/>
            <a:ext cx="622080" cy="260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1" name="PlaceHolder 1"/>
          <p:cNvSpPr>
            <a:spLocks noGrp="1"/>
          </p:cNvSpPr>
          <p:nvPr>
            <p:ph type="title"/>
          </p:nvPr>
        </p:nvSpPr>
        <p:spPr>
          <a:xfrm>
            <a:off x="0" y="1211400"/>
            <a:ext cx="9142200" cy="7506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1600" spc="-1" strike="noStrike">
                <a:solidFill>
                  <a:srgbClr val="000000"/>
                </a:solidFill>
                <a:latin typeface="Arial"/>
                <a:ea typeface="Osaka"/>
              </a:rPr>
              <a:t>Goddard Space Flight Center:</a:t>
            </a:r>
            <a:br>
              <a:rPr sz="1600"/>
            </a:br>
            <a:r>
              <a:rPr b="1" lang="en-US" sz="2400" spc="-1" strike="noStrike">
                <a:solidFill>
                  <a:srgbClr val="000000"/>
                </a:solidFill>
                <a:latin typeface="Arial"/>
                <a:ea typeface="Osaka"/>
              </a:rPr>
              <a:t>Sciences and Exploration Directorate’s </a:t>
            </a:r>
            <a:br>
              <a:rPr sz="2400"/>
            </a:br>
            <a:r>
              <a:rPr b="1" lang="en-US" sz="2400" spc="-1" strike="noStrike">
                <a:solidFill>
                  <a:srgbClr val="000000"/>
                </a:solidFill>
                <a:latin typeface="Arial"/>
                <a:ea typeface="Osaka"/>
              </a:rPr>
              <a:t>Virtual Machine Environment</a:t>
            </a:r>
            <a:r>
              <a:rPr b="1" lang="en-US" sz="2800" spc="-1" strike="noStrike">
                <a:solidFill>
                  <a:srgbClr val="000000"/>
                </a:solidFill>
                <a:latin typeface="Arial Black"/>
                <a:ea typeface="Osaka"/>
              </a:rPr>
              <a:t> </a:t>
            </a:r>
            <a:r>
              <a:rPr b="1" i="1" lang="en-US" sz="2400" spc="-1" strike="noStrike">
                <a:solidFill>
                  <a:srgbClr val="000000"/>
                </a:solidFill>
                <a:latin typeface="Arial"/>
                <a:ea typeface="Osaka"/>
              </a:rPr>
              <a:t>(SEDVME)</a:t>
            </a:r>
            <a:endParaRPr b="0" lang="en-US" sz="2400" spc="-1" strike="noStrike">
              <a:solidFill>
                <a:srgbClr val="000000"/>
              </a:solidFill>
              <a:latin typeface="Arial"/>
            </a:endParaRPr>
          </a:p>
        </p:txBody>
      </p:sp>
      <p:sp>
        <p:nvSpPr>
          <p:cNvPr id="812" name="PlaceHolder 2"/>
          <p:cNvSpPr>
            <a:spLocks noGrp="1"/>
          </p:cNvSpPr>
          <p:nvPr>
            <p:ph/>
          </p:nvPr>
        </p:nvSpPr>
        <p:spPr>
          <a:xfrm>
            <a:off x="125280" y="2176560"/>
            <a:ext cx="8916840" cy="452736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US" sz="2800" spc="-1" strike="noStrike">
                <a:solidFill>
                  <a:srgbClr val="000000"/>
                </a:solidFill>
                <a:latin typeface="Arial"/>
                <a:ea typeface="Osaka"/>
              </a:rPr>
              <a:t>The story behind SEDVME project</a:t>
            </a:r>
            <a:endParaRPr b="0" lang="en-US" sz="28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What was the motivation to create the SEDVME and virtualize our servers?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New Building Timeline: 2007 – December 2010</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How did SED approach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Choosing candidate servers for virtualization.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Data Center and procurements.</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A technical description of the solution chosen.</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Project Timeline: 2008 - Present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Success ! ?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Problems: Technical, Fiscal and Political/Cultural</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ea typeface="Osaka"/>
              </a:rPr>
              <a:t>Questions???</a:t>
            </a:r>
            <a:endParaRPr b="0" lang="en-US" sz="2000" spc="-1" strike="noStrike">
              <a:solidFill>
                <a:srgbClr val="000000"/>
              </a:solidFill>
              <a:latin typeface="Arial"/>
            </a:endParaRPr>
          </a:p>
        </p:txBody>
      </p:sp>
      <p:sp>
        <p:nvSpPr>
          <p:cNvPr id="813" name="Rectangle 13"/>
          <p:cNvSpPr/>
          <p:nvPr/>
        </p:nvSpPr>
        <p:spPr>
          <a:xfrm>
            <a:off x="887760" y="106920"/>
            <a:ext cx="722340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GSFC: Sciences and Exploration Directorate</a:t>
            </a:r>
            <a:endParaRPr b="0" lang="en-US" sz="2400" spc="-1" strike="noStrike">
              <a:solidFill>
                <a:srgbClr val="000000"/>
              </a:solidFill>
              <a:latin typeface="Arial"/>
            </a:endParaRPr>
          </a:p>
          <a:p>
            <a:pPr>
              <a:lnSpc>
                <a:spcPct val="100000"/>
              </a:lnSpc>
            </a:pPr>
            <a:r>
              <a:rPr b="1" lang="en-US" sz="2400" spc="-1" strike="noStrike">
                <a:solidFill>
                  <a:srgbClr val="f3f0e2"/>
                </a:solidFill>
                <a:latin typeface="Arial"/>
                <a:ea typeface="ヒラギノ角ゴ Pro W3"/>
              </a:rPr>
              <a:t>Virtual Machine Environment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childTnLst>
                  <p:par>
                    <p:cTn id="33" nodeType="clickEffect" fill="hold">
                      <p:stCondLst>
                        <p:cond delay="indefinite"/>
                      </p:stCondLst>
                      <p:childTnLst>
                        <p:par>
                          <p:cTn id="34" nodeType="withEffect" fill="hold">
                            <p:stCondLst>
                              <p:cond delay="0"/>
                            </p:stCondLst>
                            <p:childTnLst>
                              <p:par>
                                <p:cTn id="35" nodeType="clickEffect" fill="hold" presetClass="entr" presetID="1">
                                  <p:stCondLst>
                                    <p:cond delay="0"/>
                                  </p:stCondLst>
                                  <p:childTnLst>
                                    <p:set>
                                      <p:cBhvr>
                                        <p:cTn id="36" dur="1" fill="hold">
                                          <p:stCondLst>
                                            <p:cond delay="0"/>
                                          </p:stCondLst>
                                        </p:cTn>
                                        <p:tgtEl>
                                          <p:spTgt spid="812">
                                            <p:txEl>
                                              <p:pRg st="1" end="1"/>
                                            </p:txEl>
                                          </p:spTgt>
                                        </p:tgtEl>
                                        <p:attrNameLst>
                                          <p:attrName>style.visibility</p:attrName>
                                        </p:attrNameLst>
                                      </p:cBhvr>
                                      <p:to>
                                        <p:strVal val="visible"/>
                                      </p:to>
                                    </p:set>
                                  </p:childTnLst>
                                </p:cTn>
                              </p:par>
                            </p:childTnLst>
                          </p:cTn>
                        </p:par>
                      </p:childTnLst>
                    </p:cTn>
                  </p:par>
                  <p:par>
                    <p:cTn id="37" nodeType="clickEffect" fill="hold">
                      <p:stCondLst>
                        <p:cond delay="indefinite"/>
                      </p:stCondLst>
                      <p:childTnLst>
                        <p:par>
                          <p:cTn id="38" nodeType="withEffect" fill="hold">
                            <p:stCondLst>
                              <p:cond delay="0"/>
                            </p:stCondLst>
                            <p:childTnLst>
                              <p:par>
                                <p:cTn id="39" nodeType="clickEffect" fill="hold" presetClass="entr" presetID="1">
                                  <p:stCondLst>
                                    <p:cond delay="0"/>
                                  </p:stCondLst>
                                  <p:childTnLst>
                                    <p:set>
                                      <p:cBhvr>
                                        <p:cTn id="40" dur="1" fill="hold">
                                          <p:stCondLst>
                                            <p:cond delay="0"/>
                                          </p:stCondLst>
                                        </p:cTn>
                                        <p:tgtEl>
                                          <p:spTgt spid="812">
                                            <p:txEl>
                                              <p:pRg st="2" end="2"/>
                                            </p:txEl>
                                          </p:spTgt>
                                        </p:tgtEl>
                                        <p:attrNameLst>
                                          <p:attrName>style.visibility</p:attrName>
                                        </p:attrNameLst>
                                      </p:cBhvr>
                                      <p:to>
                                        <p:strVal val="visible"/>
                                      </p:to>
                                    </p:set>
                                  </p:childTnLst>
                                </p:cTn>
                              </p:par>
                            </p:childTnLst>
                          </p:cTn>
                        </p:par>
                      </p:childTnLst>
                    </p:cTn>
                  </p:par>
                  <p:par>
                    <p:cTn id="41" nodeType="clickEffect" fill="hold">
                      <p:stCondLst>
                        <p:cond delay="indefinite"/>
                      </p:stCondLst>
                      <p:childTnLst>
                        <p:par>
                          <p:cTn id="42" nodeType="withEffect" fill="hold">
                            <p:stCondLst>
                              <p:cond delay="0"/>
                            </p:stCondLst>
                            <p:childTnLst>
                              <p:par>
                                <p:cTn id="43" nodeType="clickEffect" fill="hold" presetClass="entr" presetID="1">
                                  <p:stCondLst>
                                    <p:cond delay="0"/>
                                  </p:stCondLst>
                                  <p:childTnLst>
                                    <p:set>
                                      <p:cBhvr>
                                        <p:cTn id="44" dur="1" fill="hold">
                                          <p:stCondLst>
                                            <p:cond delay="0"/>
                                          </p:stCondLst>
                                        </p:cTn>
                                        <p:tgtEl>
                                          <p:spTgt spid="812">
                                            <p:txEl>
                                              <p:pRg st="3" end="3"/>
                                            </p:txEl>
                                          </p:spTgt>
                                        </p:tgtEl>
                                        <p:attrNameLst>
                                          <p:attrName>style.visibility</p:attrName>
                                        </p:attrNameLst>
                                      </p:cBhvr>
                                      <p:to>
                                        <p:strVal val="visible"/>
                                      </p:to>
                                    </p:set>
                                  </p:childTnLst>
                                </p:cTn>
                              </p:par>
                            </p:childTnLst>
                          </p:cTn>
                        </p:par>
                      </p:childTnLst>
                    </p:cTn>
                  </p:par>
                  <p:par>
                    <p:cTn id="45" nodeType="clickEffect" fill="hold">
                      <p:stCondLst>
                        <p:cond delay="indefinite"/>
                      </p:stCondLst>
                      <p:childTnLst>
                        <p:par>
                          <p:cTn id="46" nodeType="withEffect" fill="hold">
                            <p:stCondLst>
                              <p:cond delay="0"/>
                            </p:stCondLst>
                            <p:childTnLst>
                              <p:par>
                                <p:cTn id="47" nodeType="clickEffect" fill="hold" presetClass="entr" presetID="1">
                                  <p:stCondLst>
                                    <p:cond delay="0"/>
                                  </p:stCondLst>
                                  <p:childTnLst>
                                    <p:set>
                                      <p:cBhvr>
                                        <p:cTn id="48" dur="1" fill="hold">
                                          <p:stCondLst>
                                            <p:cond delay="0"/>
                                          </p:stCondLst>
                                        </p:cTn>
                                        <p:tgtEl>
                                          <p:spTgt spid="812">
                                            <p:txEl>
                                              <p:pRg st="4" end="4"/>
                                            </p:txEl>
                                          </p:spTgt>
                                        </p:tgtEl>
                                        <p:attrNameLst>
                                          <p:attrName>style.visibility</p:attrName>
                                        </p:attrNameLst>
                                      </p:cBhvr>
                                      <p:to>
                                        <p:strVal val="visible"/>
                                      </p:to>
                                    </p:set>
                                  </p:childTnLst>
                                </p:cTn>
                              </p:par>
                            </p:childTnLst>
                          </p:cTn>
                        </p:par>
                      </p:childTnLst>
                    </p:cTn>
                  </p:par>
                  <p:par>
                    <p:cTn id="49" nodeType="clickEffect" fill="hold">
                      <p:stCondLst>
                        <p:cond delay="indefinite"/>
                      </p:stCondLst>
                      <p:childTnLst>
                        <p:par>
                          <p:cTn id="50" nodeType="withEffect" fill="hold">
                            <p:stCondLst>
                              <p:cond delay="0"/>
                            </p:stCondLst>
                            <p:childTnLst>
                              <p:par>
                                <p:cTn id="51" nodeType="clickEffect" fill="hold" presetClass="entr" presetID="1">
                                  <p:stCondLst>
                                    <p:cond delay="0"/>
                                  </p:stCondLst>
                                  <p:childTnLst>
                                    <p:set>
                                      <p:cBhvr>
                                        <p:cTn id="52" dur="1" fill="hold">
                                          <p:stCondLst>
                                            <p:cond delay="0"/>
                                          </p:stCondLst>
                                        </p:cTn>
                                        <p:tgtEl>
                                          <p:spTgt spid="812">
                                            <p:txEl>
                                              <p:pRg st="5" end="5"/>
                                            </p:txEl>
                                          </p:spTgt>
                                        </p:tgtEl>
                                        <p:attrNameLst>
                                          <p:attrName>style.visibility</p:attrName>
                                        </p:attrNameLst>
                                      </p:cBhvr>
                                      <p:to>
                                        <p:strVal val="visible"/>
                                      </p:to>
                                    </p:set>
                                  </p:childTnLst>
                                </p:cTn>
                              </p:par>
                            </p:childTnLst>
                          </p:cTn>
                        </p:par>
                      </p:childTnLst>
                    </p:cTn>
                  </p:par>
                  <p:par>
                    <p:cTn id="53" nodeType="clickEffect" fill="hold">
                      <p:stCondLst>
                        <p:cond delay="indefinite"/>
                      </p:stCondLst>
                      <p:childTnLst>
                        <p:par>
                          <p:cTn id="54" nodeType="withEffect" fill="hold">
                            <p:stCondLst>
                              <p:cond delay="0"/>
                            </p:stCondLst>
                            <p:childTnLst>
                              <p:par>
                                <p:cTn id="55" nodeType="clickEffect" fill="hold" presetClass="entr" presetID="1">
                                  <p:stCondLst>
                                    <p:cond delay="0"/>
                                  </p:stCondLst>
                                  <p:childTnLst>
                                    <p:set>
                                      <p:cBhvr>
                                        <p:cTn id="56" dur="1" fill="hold">
                                          <p:stCondLst>
                                            <p:cond delay="0"/>
                                          </p:stCondLst>
                                        </p:cTn>
                                        <p:tgtEl>
                                          <p:spTgt spid="812">
                                            <p:txEl>
                                              <p:pRg st="6" end="6"/>
                                            </p:txEl>
                                          </p:spTgt>
                                        </p:tgtEl>
                                        <p:attrNameLst>
                                          <p:attrName>style.visibility</p:attrName>
                                        </p:attrNameLst>
                                      </p:cBhvr>
                                      <p:to>
                                        <p:strVal val="visible"/>
                                      </p:to>
                                    </p:set>
                                  </p:childTnLst>
                                </p:cTn>
                              </p:par>
                            </p:childTnLst>
                          </p:cTn>
                        </p:par>
                      </p:childTnLst>
                    </p:cTn>
                  </p:par>
                  <p:par>
                    <p:cTn id="57" nodeType="clickEffect" fill="hold">
                      <p:stCondLst>
                        <p:cond delay="indefinite"/>
                      </p:stCondLst>
                      <p:childTnLst>
                        <p:par>
                          <p:cTn id="58" nodeType="withEffect" fill="hold">
                            <p:stCondLst>
                              <p:cond delay="0"/>
                            </p:stCondLst>
                            <p:childTnLst>
                              <p:par>
                                <p:cTn id="59" nodeType="clickEffect" fill="hold" presetClass="entr" presetID="1">
                                  <p:stCondLst>
                                    <p:cond delay="0"/>
                                  </p:stCondLst>
                                  <p:childTnLst>
                                    <p:set>
                                      <p:cBhvr>
                                        <p:cTn id="60" dur="1" fill="hold">
                                          <p:stCondLst>
                                            <p:cond delay="0"/>
                                          </p:stCondLst>
                                        </p:cTn>
                                        <p:tgtEl>
                                          <p:spTgt spid="812">
                                            <p:txEl>
                                              <p:pRg st="7" end="7"/>
                                            </p:txEl>
                                          </p:spTgt>
                                        </p:tgtEl>
                                        <p:attrNameLst>
                                          <p:attrName>style.visibility</p:attrName>
                                        </p:attrNameLst>
                                      </p:cBhvr>
                                      <p:to>
                                        <p:strVal val="visible"/>
                                      </p:to>
                                    </p:set>
                                  </p:childTnLst>
                                </p:cTn>
                              </p:par>
                            </p:childTnLst>
                          </p:cTn>
                        </p:par>
                      </p:childTnLst>
                    </p:cTn>
                  </p:par>
                  <p:par>
                    <p:cTn id="61" nodeType="clickEffect" fill="hold">
                      <p:stCondLst>
                        <p:cond delay="indefinite"/>
                      </p:stCondLst>
                      <p:childTnLst>
                        <p:par>
                          <p:cTn id="62" nodeType="withEffect" fill="hold">
                            <p:stCondLst>
                              <p:cond delay="0"/>
                            </p:stCondLst>
                            <p:childTnLst>
                              <p:par>
                                <p:cTn id="63" nodeType="clickEffect" fill="hold" presetClass="entr" presetID="1">
                                  <p:stCondLst>
                                    <p:cond delay="0"/>
                                  </p:stCondLst>
                                  <p:childTnLst>
                                    <p:set>
                                      <p:cBhvr>
                                        <p:cTn id="64" dur="1" fill="hold">
                                          <p:stCondLst>
                                            <p:cond delay="0"/>
                                          </p:stCondLst>
                                        </p:cTn>
                                        <p:tgtEl>
                                          <p:spTgt spid="812">
                                            <p:txEl>
                                              <p:pRg st="8" end="8"/>
                                            </p:txEl>
                                          </p:spTgt>
                                        </p:tgtEl>
                                        <p:attrNameLst>
                                          <p:attrName>style.visibility</p:attrName>
                                        </p:attrNameLst>
                                      </p:cBhvr>
                                      <p:to>
                                        <p:strVal val="visible"/>
                                      </p:to>
                                    </p:set>
                                  </p:childTnLst>
                                </p:cTn>
                              </p:par>
                            </p:childTnLst>
                          </p:cTn>
                        </p:par>
                      </p:childTnLst>
                    </p:cTn>
                  </p:par>
                  <p:par>
                    <p:cTn id="65" nodeType="clickEffect" fill="hold">
                      <p:stCondLst>
                        <p:cond delay="indefinite"/>
                      </p:stCondLst>
                      <p:childTnLst>
                        <p:par>
                          <p:cTn id="66" nodeType="withEffect" fill="hold">
                            <p:stCondLst>
                              <p:cond delay="0"/>
                            </p:stCondLst>
                            <p:childTnLst>
                              <p:par>
                                <p:cTn id="67" nodeType="clickEffect" fill="hold" presetClass="entr" presetID="1">
                                  <p:stCondLst>
                                    <p:cond delay="0"/>
                                  </p:stCondLst>
                                  <p:childTnLst>
                                    <p:set>
                                      <p:cBhvr>
                                        <p:cTn id="68" dur="1" fill="hold">
                                          <p:stCondLst>
                                            <p:cond delay="0"/>
                                          </p:stCondLst>
                                        </p:cTn>
                                        <p:tgtEl>
                                          <p:spTgt spid="812">
                                            <p:txEl>
                                              <p:pRg st="9" end="9"/>
                                            </p:txEl>
                                          </p:spTgt>
                                        </p:tgtEl>
                                        <p:attrNameLst>
                                          <p:attrName>style.visibility</p:attrName>
                                        </p:attrNameLst>
                                      </p:cBhvr>
                                      <p:to>
                                        <p:strVal val="visible"/>
                                      </p:to>
                                    </p:set>
                                  </p:childTnLst>
                                </p:cTn>
                              </p:par>
                            </p:childTnLst>
                          </p:cTn>
                        </p:par>
                      </p:childTnLst>
                    </p:cTn>
                  </p:par>
                  <p:par>
                    <p:cTn id="69" nodeType="clickEffect" fill="hold">
                      <p:stCondLst>
                        <p:cond delay="indefinite"/>
                      </p:stCondLst>
                      <p:childTnLst>
                        <p:par>
                          <p:cTn id="70" nodeType="withEffect" fill="hold">
                            <p:stCondLst>
                              <p:cond delay="0"/>
                            </p:stCondLst>
                            <p:childTnLst>
                              <p:par>
                                <p:cTn id="71" nodeType="clickEffect" fill="hold" presetClass="entr" presetID="1">
                                  <p:stCondLst>
                                    <p:cond delay="0"/>
                                  </p:stCondLst>
                                  <p:childTnLst>
                                    <p:set>
                                      <p:cBhvr>
                                        <p:cTn id="72" dur="1" fill="hold">
                                          <p:stCondLst>
                                            <p:cond delay="0"/>
                                          </p:stCondLst>
                                        </p:cTn>
                                        <p:tgtEl>
                                          <p:spTgt spid="81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5" name="Slide Number Placeholder 7"/>
          <p:cNvSpPr/>
          <p:nvPr/>
        </p:nvSpPr>
        <p:spPr>
          <a:xfrm>
            <a:off x="6553080" y="6245280"/>
            <a:ext cx="2131920" cy="474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F387A45D-D945-4D55-B489-5D494FB2DDD0}"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986" name="Text Box 33"/>
          <p:cNvSpPr/>
          <p:nvPr/>
        </p:nvSpPr>
        <p:spPr>
          <a:xfrm>
            <a:off x="479520" y="1274760"/>
            <a:ext cx="8153280" cy="60552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a:p>
            <a:pPr>
              <a:lnSpc>
                <a:spcPct val="100000"/>
              </a:lnSpc>
              <a:spcBef>
                <a:spcPts val="700"/>
              </a:spcBef>
            </a:pPr>
            <a:r>
              <a:rPr b="1" lang="en-US" sz="1400" spc="-1" strike="noStrike">
                <a:solidFill>
                  <a:srgbClr val="000000"/>
                </a:solidFill>
                <a:latin typeface="Times New Roman"/>
                <a:ea typeface="ＭＳ Ｐゴシック"/>
              </a:rPr>
              <a:t>                                </a:t>
            </a:r>
            <a:endParaRPr b="0" lang="en-US" sz="1400" spc="-1" strike="noStrike">
              <a:solidFill>
                <a:srgbClr val="000000"/>
              </a:solidFill>
              <a:latin typeface="Arial"/>
            </a:endParaRPr>
          </a:p>
        </p:txBody>
      </p:sp>
      <p:sp>
        <p:nvSpPr>
          <p:cNvPr id="987" name="Rectangle 118"/>
          <p:cNvSpPr/>
          <p:nvPr/>
        </p:nvSpPr>
        <p:spPr>
          <a:xfrm>
            <a:off x="4795920" y="1573200"/>
            <a:ext cx="4017600" cy="244944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Determine project activities, skill sets, level-of-effort, and timeframes when specific resources will be needed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Backfill FTEs that are assigned to the project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Execute Partnership Agreement with management organization(s) providing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Obtain commitment from Team members regarding activities and accomplishment timeframes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Allocate available resources to the prioritized list of candidate applications; re-setting the target set of applications to match available resources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Monitor team member participation and supplementing the team as necessary to address shortcomings as they arise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988" name="Rectangle 119"/>
          <p:cNvSpPr/>
          <p:nvPr/>
        </p:nvSpPr>
        <p:spPr>
          <a:xfrm>
            <a:off x="2879640" y="1585800"/>
            <a:ext cx="1906200" cy="24364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Project’s matrixed resources are unable to devote timely and sufficient effort to establishing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VME schedule and extent of IT consolidation by July 2010 will be negatively impacted</a:t>
            </a:r>
            <a:endParaRPr b="0" lang="en-US" sz="1400" spc="-1" strike="noStrike">
              <a:solidFill>
                <a:srgbClr val="000000"/>
              </a:solidFill>
              <a:latin typeface="Arial"/>
            </a:endParaRPr>
          </a:p>
        </p:txBody>
      </p:sp>
      <p:sp>
        <p:nvSpPr>
          <p:cNvPr id="989" name="Rectangle 120"/>
          <p:cNvSpPr/>
          <p:nvPr/>
        </p:nvSpPr>
        <p:spPr>
          <a:xfrm>
            <a:off x="2146320" y="1611360"/>
            <a:ext cx="612720" cy="239868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03</a:t>
            </a:r>
            <a:endParaRPr b="0" lang="en-US" sz="1300" spc="-1" strike="noStrike">
              <a:solidFill>
                <a:srgbClr val="000000"/>
              </a:solidFill>
              <a:latin typeface="Arial"/>
            </a:endParaRPr>
          </a:p>
        </p:txBody>
      </p:sp>
      <p:sp>
        <p:nvSpPr>
          <p:cNvPr id="990" name="Rectangle 121"/>
          <p:cNvSpPr/>
          <p:nvPr/>
        </p:nvSpPr>
        <p:spPr>
          <a:xfrm>
            <a:off x="147600" y="1573200"/>
            <a:ext cx="1925280" cy="2411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Resource</a:t>
            </a: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Adequacy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991" name="Rectangle 122"/>
          <p:cNvSpPr/>
          <p:nvPr/>
        </p:nvSpPr>
        <p:spPr>
          <a:xfrm>
            <a:off x="474840" y="1649520"/>
            <a:ext cx="212400" cy="23616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200" spc="-1" strike="noStrike">
                <a:solidFill>
                  <a:srgbClr val="000000"/>
                </a:solidFill>
                <a:latin typeface="Arial"/>
                <a:ea typeface="ヒラギノ角ゴ Pro W3"/>
              </a:rPr>
              <a:t>2</a:t>
            </a:r>
            <a:endParaRPr b="0" lang="en-US" sz="1200" spc="-1" strike="noStrike">
              <a:solidFill>
                <a:srgbClr val="000000"/>
              </a:solidFill>
              <a:latin typeface="Arial"/>
            </a:endParaRPr>
          </a:p>
        </p:txBody>
      </p:sp>
      <p:sp>
        <p:nvSpPr>
          <p:cNvPr id="992" name="Text Box 50"/>
          <p:cNvSpPr/>
          <p:nvPr/>
        </p:nvSpPr>
        <p:spPr>
          <a:xfrm>
            <a:off x="887040" y="2644920"/>
            <a:ext cx="51480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993" name="Rectangle 123"/>
          <p:cNvSpPr/>
          <p:nvPr/>
        </p:nvSpPr>
        <p:spPr>
          <a:xfrm>
            <a:off x="744480" y="3981600"/>
            <a:ext cx="622080" cy="260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994" name="PlaceHolder 1"/>
          <p:cNvSpPr>
            <a:spLocks noGrp="1"/>
          </p:cNvSpPr>
          <p:nvPr>
            <p:ph type="title"/>
          </p:nvPr>
        </p:nvSpPr>
        <p:spPr>
          <a:xfrm>
            <a:off x="2146320" y="312840"/>
            <a:ext cx="4690800" cy="65556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5" name="Slide Number Placeholder 8"/>
          <p:cNvSpPr/>
          <p:nvPr/>
        </p:nvSpPr>
        <p:spPr>
          <a:xfrm>
            <a:off x="6553080" y="6245280"/>
            <a:ext cx="2131920" cy="474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A415EB51-9B12-4BD6-A669-4433CEE3C708}"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996" name="Text Box 51"/>
          <p:cNvSpPr/>
          <p:nvPr/>
        </p:nvSpPr>
        <p:spPr>
          <a:xfrm>
            <a:off x="479520" y="1274760"/>
            <a:ext cx="8153280" cy="30312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997" name="Rectangle 124"/>
          <p:cNvSpPr/>
          <p:nvPr/>
        </p:nvSpPr>
        <p:spPr>
          <a:xfrm>
            <a:off x="-750960" y="5676840"/>
            <a:ext cx="622080" cy="260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998" name="Rectangle 125"/>
          <p:cNvSpPr/>
          <p:nvPr/>
        </p:nvSpPr>
        <p:spPr>
          <a:xfrm>
            <a:off x="-750960" y="5345280"/>
            <a:ext cx="622080" cy="2617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999" name="Rectangle 126"/>
          <p:cNvSpPr/>
          <p:nvPr/>
        </p:nvSpPr>
        <p:spPr>
          <a:xfrm>
            <a:off x="-750960" y="6008760"/>
            <a:ext cx="622080" cy="26028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000" name="Rectangle 127"/>
          <p:cNvSpPr/>
          <p:nvPr/>
        </p:nvSpPr>
        <p:spPr>
          <a:xfrm>
            <a:off x="4890960" y="1573200"/>
            <a:ext cx="4095360" cy="244944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tabLst>
                <a:tab algn="l" pos="0"/>
              </a:tabLst>
            </a:pPr>
            <a:r>
              <a:rPr b="0" lang="en-US" sz="1400" spc="-1" strike="noStrike">
                <a:solidFill>
                  <a:srgbClr val="000000"/>
                </a:solidFill>
                <a:latin typeface="Arial"/>
                <a:ea typeface="ヒラギノ角ゴ Pro W3"/>
              </a:rPr>
              <a:t>Develop an inventory and analyze existing Code 600 applications to determine candidates for migrating to the VM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Prioritize and schedule candidate system migrations, concentrating on incorporating Code 660 web applications first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Work with owner organizations to obtain commitment to migrate their applications consistent with the project’s schedule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tabLst>
                <a:tab algn="l" pos="0"/>
              </a:tabLst>
            </a:pPr>
            <a:r>
              <a:rPr b="0" lang="en-US" sz="1400" spc="-1" strike="noStrike">
                <a:solidFill>
                  <a:srgbClr val="000000"/>
                </a:solidFill>
                <a:latin typeface="Arial"/>
                <a:ea typeface="ヒラギノ角ゴ Pro W3"/>
              </a:rPr>
              <a:t>As a contingency, plan to move application servers intact, from buildings 2 and 26, to building 28 coinciding with staff moves, and migrating those applications into the VME at a later time</a:t>
            </a:r>
            <a:endParaRPr b="0" lang="en-US" sz="1400" spc="-1" strike="noStrike">
              <a:solidFill>
                <a:srgbClr val="000000"/>
              </a:solidFill>
              <a:latin typeface="Arial"/>
            </a:endParaRPr>
          </a:p>
          <a:p>
            <a:pPr>
              <a:lnSpc>
                <a:spcPct val="100000"/>
              </a:lnSpc>
              <a:spcBef>
                <a:spcPts val="281"/>
              </a:spcBef>
              <a:tabLst>
                <a:tab algn="l" pos="0"/>
              </a:tabLst>
            </a:pPr>
            <a:endParaRPr b="0" lang="en-US" sz="1400" spc="-1" strike="noStrike">
              <a:solidFill>
                <a:srgbClr val="000000"/>
              </a:solidFill>
              <a:latin typeface="Arial"/>
            </a:endParaRPr>
          </a:p>
        </p:txBody>
      </p:sp>
      <p:sp>
        <p:nvSpPr>
          <p:cNvPr id="1001" name="Rectangle 128"/>
          <p:cNvSpPr/>
          <p:nvPr/>
        </p:nvSpPr>
        <p:spPr>
          <a:xfrm>
            <a:off x="3013200" y="1585800"/>
            <a:ext cx="1906200" cy="24364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660/690 applications are not migrated into the VDC in a timely manner</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Some candidate applications will not be absorbed into the VDC by July 2010</a:t>
            </a:r>
            <a:endParaRPr b="0" lang="en-US" sz="1400" spc="-1" strike="noStrike">
              <a:solidFill>
                <a:srgbClr val="000000"/>
              </a:solidFill>
              <a:latin typeface="Arial"/>
            </a:endParaRPr>
          </a:p>
        </p:txBody>
      </p:sp>
      <p:sp>
        <p:nvSpPr>
          <p:cNvPr id="1002" name="Rectangle 129"/>
          <p:cNvSpPr/>
          <p:nvPr/>
        </p:nvSpPr>
        <p:spPr>
          <a:xfrm>
            <a:off x="2279520" y="1611360"/>
            <a:ext cx="612720" cy="239868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 </a:t>
            </a:r>
            <a:r>
              <a:rPr b="0" lang="en-US" sz="1300" spc="-1" strike="noStrike">
                <a:solidFill>
                  <a:srgbClr val="000000"/>
                </a:solidFill>
                <a:latin typeface="Arial"/>
                <a:ea typeface="ヒラギノ角ゴ Pro W3"/>
              </a:rPr>
              <a:t>02</a:t>
            </a:r>
            <a:endParaRPr b="0" lang="en-US" sz="1300" spc="-1" strike="noStrike">
              <a:solidFill>
                <a:srgbClr val="000000"/>
              </a:solidFill>
              <a:latin typeface="Arial"/>
            </a:endParaRPr>
          </a:p>
        </p:txBody>
      </p:sp>
      <p:sp>
        <p:nvSpPr>
          <p:cNvPr id="1003" name="Rectangle 172"/>
          <p:cNvSpPr/>
          <p:nvPr/>
        </p:nvSpPr>
        <p:spPr>
          <a:xfrm>
            <a:off x="520560" y="1573200"/>
            <a:ext cx="1685880" cy="2411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Time Constraint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Schedule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004" name="Rectangle 173"/>
          <p:cNvSpPr/>
          <p:nvPr/>
        </p:nvSpPr>
        <p:spPr>
          <a:xfrm>
            <a:off x="608040" y="1649520"/>
            <a:ext cx="212400" cy="23616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3</a:t>
            </a:r>
            <a:endParaRPr b="0" lang="en-US" sz="1400" spc="-1" strike="noStrike">
              <a:solidFill>
                <a:srgbClr val="000000"/>
              </a:solidFill>
              <a:latin typeface="Arial"/>
            </a:endParaRPr>
          </a:p>
        </p:txBody>
      </p:sp>
      <p:sp>
        <p:nvSpPr>
          <p:cNvPr id="1005" name="Text Box 52"/>
          <p:cNvSpPr/>
          <p:nvPr/>
        </p:nvSpPr>
        <p:spPr>
          <a:xfrm>
            <a:off x="991800" y="2606760"/>
            <a:ext cx="51480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006" name="Rectangle 174"/>
          <p:cNvSpPr/>
          <p:nvPr/>
        </p:nvSpPr>
        <p:spPr>
          <a:xfrm>
            <a:off x="1001880" y="3619440"/>
            <a:ext cx="622080" cy="260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007" name="Rectangle 175"/>
          <p:cNvSpPr/>
          <p:nvPr/>
        </p:nvSpPr>
        <p:spPr>
          <a:xfrm>
            <a:off x="2486160" y="341280"/>
            <a:ext cx="4979880" cy="5317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f3f0e2"/>
                </a:solidFill>
                <a:latin typeface="Arial"/>
                <a:ea typeface="ヒラギノ角ゴ Pro W3"/>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8" name="Slide Number Placeholder 9"/>
          <p:cNvSpPr/>
          <p:nvPr/>
        </p:nvSpPr>
        <p:spPr>
          <a:xfrm>
            <a:off x="6553080" y="6245280"/>
            <a:ext cx="2131920" cy="474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1F035AFD-067F-4302-93ED-37BB0A761366}"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009" name="Text Box 53"/>
          <p:cNvSpPr/>
          <p:nvPr/>
        </p:nvSpPr>
        <p:spPr>
          <a:xfrm>
            <a:off x="479520" y="1274760"/>
            <a:ext cx="8153280" cy="30312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010" name="Rectangle 176"/>
          <p:cNvSpPr/>
          <p:nvPr/>
        </p:nvSpPr>
        <p:spPr>
          <a:xfrm>
            <a:off x="4795920" y="1525680"/>
            <a:ext cx="4203360" cy="397188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the initial production environment</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Move a limited number of applications, that do not require uninterrupted service,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Assess VME performance, then plan and implement configuration changes prior to migrating additional applications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011" name="Rectangle 177"/>
          <p:cNvSpPr/>
          <p:nvPr/>
        </p:nvSpPr>
        <p:spPr>
          <a:xfrm>
            <a:off x="2879640" y="1652760"/>
            <a:ext cx="1906200" cy="24364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Modifications to the initial production system are needed</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Early VME adopters may experience a disruption in service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Notes:</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The VM OS can be modified with little or no server disruption</a:t>
            </a:r>
            <a:endParaRPr b="0" lang="en-US" sz="1400" spc="-1" strike="noStrike">
              <a:solidFill>
                <a:srgbClr val="000000"/>
              </a:solidFill>
              <a:latin typeface="Arial"/>
            </a:endParaRPr>
          </a:p>
          <a:p>
            <a:pPr marL="216000" indent="-2160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Hardware changes could disrupt service</a:t>
            </a:r>
            <a:endParaRPr b="0" lang="en-US" sz="1400" spc="-1" strike="noStrike">
              <a:solidFill>
                <a:srgbClr val="000000"/>
              </a:solidFill>
              <a:latin typeface="Arial"/>
            </a:endParaRPr>
          </a:p>
        </p:txBody>
      </p:sp>
      <p:sp>
        <p:nvSpPr>
          <p:cNvPr id="1012" name="Rectangle 178"/>
          <p:cNvSpPr/>
          <p:nvPr/>
        </p:nvSpPr>
        <p:spPr>
          <a:xfrm>
            <a:off x="2146320" y="1611360"/>
            <a:ext cx="612720" cy="239868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04</a:t>
            </a:r>
            <a:endParaRPr b="0" lang="en-US" sz="1400" spc="-1" strike="noStrike">
              <a:solidFill>
                <a:srgbClr val="000000"/>
              </a:solidFill>
              <a:latin typeface="Arial"/>
            </a:endParaRPr>
          </a:p>
        </p:txBody>
      </p:sp>
      <p:sp>
        <p:nvSpPr>
          <p:cNvPr id="1013" name="Rectangle 179"/>
          <p:cNvSpPr/>
          <p:nvPr/>
        </p:nvSpPr>
        <p:spPr>
          <a:xfrm>
            <a:off x="387360" y="1573200"/>
            <a:ext cx="1685880" cy="2411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VME Maturity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June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014" name="Rectangle 180"/>
          <p:cNvSpPr/>
          <p:nvPr/>
        </p:nvSpPr>
        <p:spPr>
          <a:xfrm>
            <a:off x="474840" y="1649520"/>
            <a:ext cx="212400" cy="23616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4</a:t>
            </a:r>
            <a:endParaRPr b="0" lang="en-US" sz="1400" spc="-1" strike="noStrike">
              <a:solidFill>
                <a:srgbClr val="000000"/>
              </a:solidFill>
              <a:latin typeface="Arial"/>
            </a:endParaRPr>
          </a:p>
        </p:txBody>
      </p:sp>
      <p:sp>
        <p:nvSpPr>
          <p:cNvPr id="1015" name="Text Box 54"/>
          <p:cNvSpPr/>
          <p:nvPr/>
        </p:nvSpPr>
        <p:spPr>
          <a:xfrm>
            <a:off x="887040" y="2644920"/>
            <a:ext cx="51480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016" name="Rectangle 181"/>
          <p:cNvSpPr/>
          <p:nvPr/>
        </p:nvSpPr>
        <p:spPr>
          <a:xfrm>
            <a:off x="830160" y="3886200"/>
            <a:ext cx="622080" cy="260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
        <p:nvSpPr>
          <p:cNvPr id="1017" name="PlaceHolder 1"/>
          <p:cNvSpPr>
            <a:spLocks noGrp="1"/>
          </p:cNvSpPr>
          <p:nvPr>
            <p:ph type="title"/>
          </p:nvPr>
        </p:nvSpPr>
        <p:spPr>
          <a:xfrm>
            <a:off x="1060200" y="341280"/>
            <a:ext cx="6405480" cy="53172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8" name="Slide Number Placeholder 10"/>
          <p:cNvSpPr/>
          <p:nvPr/>
        </p:nvSpPr>
        <p:spPr>
          <a:xfrm>
            <a:off x="6553080" y="6245280"/>
            <a:ext cx="2131920" cy="474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A7A8900A-6F1E-4C72-BBE6-3CFAC2EA5316}"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019" name="Text Box 55"/>
          <p:cNvSpPr/>
          <p:nvPr/>
        </p:nvSpPr>
        <p:spPr>
          <a:xfrm>
            <a:off x="479520" y="1274760"/>
            <a:ext cx="8153280" cy="303120"/>
          </a:xfrm>
          <a:prstGeom prst="rect">
            <a:avLst/>
          </a:prstGeom>
          <a:noFill/>
          <a:ln w="0">
            <a:noFill/>
          </a:ln>
        </p:spPr>
        <p:style>
          <a:lnRef idx="0"/>
          <a:fillRef idx="0"/>
          <a:effectRef idx="0"/>
          <a:fontRef idx="minor"/>
        </p:style>
        <p:txBody>
          <a:bodyPr lIns="90000" rIns="90000" tIns="45000" bIns="45000" anchor="t">
            <a:spAutoFit/>
          </a:bodyPr>
          <a:p>
            <a:pPr marL="114480" indent="-114480">
              <a:lnSpc>
                <a:spcPct val="100000"/>
              </a:lnSpc>
              <a:spcBef>
                <a:spcPts val="281"/>
              </a:spcBef>
              <a:tabLst>
                <a:tab algn="l" pos="0"/>
              </a:tabLst>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020" name="Rectangle 182"/>
          <p:cNvSpPr/>
          <p:nvPr/>
        </p:nvSpPr>
        <p:spPr>
          <a:xfrm>
            <a:off x="4795920" y="1573200"/>
            <a:ext cx="4203360" cy="244944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Required that SAs be trained and VM certified prior to working with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Limited VM consulting has been funded</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Require that application changes that directly interact with the VDC OS only be applied by the VDC SA staff</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Plan to retain the SAs, that are gaining experience by supporting the initial VDC deployment, as part of the sustainment team</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Funding is available to train an additional SA</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Consider providing other staff members with a growth opportunity to be trained and provided with limited opportunities to gain experience to become potential backups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If a staff member departs, replace with an individual having VMware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021" name="Rectangle 183"/>
          <p:cNvSpPr/>
          <p:nvPr/>
        </p:nvSpPr>
        <p:spPr>
          <a:xfrm>
            <a:off x="2879640" y="1585800"/>
            <a:ext cx="1906200" cy="24364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in-house staff is not experienced in VM technology</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deployment may be slowed and the configuration could be inadvertently disrupted</a:t>
            </a:r>
            <a:endParaRPr b="0" lang="en-US" sz="1400" spc="-1" strike="noStrike">
              <a:solidFill>
                <a:srgbClr val="000000"/>
              </a:solidFill>
              <a:latin typeface="Arial"/>
            </a:endParaRPr>
          </a:p>
        </p:txBody>
      </p:sp>
      <p:sp>
        <p:nvSpPr>
          <p:cNvPr id="1022" name="Rectangle 184"/>
          <p:cNvSpPr/>
          <p:nvPr/>
        </p:nvSpPr>
        <p:spPr>
          <a:xfrm>
            <a:off x="2146320" y="1611360"/>
            <a:ext cx="612720" cy="239868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05</a:t>
            </a:r>
            <a:endParaRPr b="0" lang="en-US" sz="1400" spc="-1" strike="noStrike">
              <a:solidFill>
                <a:srgbClr val="000000"/>
              </a:solidFill>
              <a:latin typeface="Arial"/>
            </a:endParaRPr>
          </a:p>
        </p:txBody>
      </p:sp>
      <p:sp>
        <p:nvSpPr>
          <p:cNvPr id="1023" name="Rectangle 185"/>
          <p:cNvSpPr/>
          <p:nvPr/>
        </p:nvSpPr>
        <p:spPr>
          <a:xfrm>
            <a:off x="387360" y="1573200"/>
            <a:ext cx="1685880" cy="2411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VM Experience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2009</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024" name="Rectangle 186"/>
          <p:cNvSpPr/>
          <p:nvPr/>
        </p:nvSpPr>
        <p:spPr>
          <a:xfrm>
            <a:off x="474840" y="1649520"/>
            <a:ext cx="212400" cy="23616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5</a:t>
            </a:r>
            <a:endParaRPr b="0" lang="en-US" sz="1400" spc="-1" strike="noStrike">
              <a:solidFill>
                <a:srgbClr val="000000"/>
              </a:solidFill>
              <a:latin typeface="Arial"/>
            </a:endParaRPr>
          </a:p>
        </p:txBody>
      </p:sp>
      <p:sp>
        <p:nvSpPr>
          <p:cNvPr id="1025" name="Text Box 56"/>
          <p:cNvSpPr/>
          <p:nvPr/>
        </p:nvSpPr>
        <p:spPr>
          <a:xfrm>
            <a:off x="839160" y="2387520"/>
            <a:ext cx="51480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026" name="PlaceHolder 1"/>
          <p:cNvSpPr>
            <a:spLocks noGrp="1"/>
          </p:cNvSpPr>
          <p:nvPr>
            <p:ph type="title"/>
          </p:nvPr>
        </p:nvSpPr>
        <p:spPr>
          <a:xfrm>
            <a:off x="1553400" y="341280"/>
            <a:ext cx="5912280" cy="53172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027" name="Rectangle 187"/>
          <p:cNvSpPr/>
          <p:nvPr/>
        </p:nvSpPr>
        <p:spPr>
          <a:xfrm>
            <a:off x="830160" y="3703680"/>
            <a:ext cx="622080" cy="260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Med</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8" name="Slide Number Placeholder 11"/>
          <p:cNvSpPr/>
          <p:nvPr/>
        </p:nvSpPr>
        <p:spPr>
          <a:xfrm>
            <a:off x="6553080" y="6245280"/>
            <a:ext cx="2131920" cy="474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8B8FF051-39FA-451D-AF1B-A96BE714CBE0}"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029" name="Text Box 57"/>
          <p:cNvSpPr/>
          <p:nvPr/>
        </p:nvSpPr>
        <p:spPr>
          <a:xfrm>
            <a:off x="531720" y="1274760"/>
            <a:ext cx="8153280" cy="30312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030" name="Rectangle 188"/>
          <p:cNvSpPr/>
          <p:nvPr/>
        </p:nvSpPr>
        <p:spPr>
          <a:xfrm>
            <a:off x="-750960" y="5676840"/>
            <a:ext cx="622080" cy="260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031" name="Rectangle 189"/>
          <p:cNvSpPr/>
          <p:nvPr/>
        </p:nvSpPr>
        <p:spPr>
          <a:xfrm>
            <a:off x="-750960" y="5345280"/>
            <a:ext cx="622080" cy="2617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032" name="Rectangle 190"/>
          <p:cNvSpPr/>
          <p:nvPr/>
        </p:nvSpPr>
        <p:spPr>
          <a:xfrm>
            <a:off x="-750960" y="6008760"/>
            <a:ext cx="622080" cy="26028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033" name="Rectangle 191"/>
          <p:cNvSpPr/>
          <p:nvPr/>
        </p:nvSpPr>
        <p:spPr>
          <a:xfrm>
            <a:off x="4795920" y="1573200"/>
            <a:ext cx="4043160" cy="2449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process for requesting/approving new VM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 process to predict and measure actual effects of new applications accepted into the VDC</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Frequently monitor system utilization; plan for capacity upgrades as necessary, and identify low usage apps as candidates for archival</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annual renewal process for customers to acknowledge the continued need for their applications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Restrain growth, if necessary, to control costs and performance until the VDC is expanded to accommodate pending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034" name="Rectangle 192"/>
          <p:cNvSpPr/>
          <p:nvPr/>
        </p:nvSpPr>
        <p:spPr>
          <a:xfrm>
            <a:off x="2879640" y="1585800"/>
            <a:ext cx="1906200" cy="24364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The project fails to properly manage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The VDC may become bloated with low value applications or may exceed SDC capacity</a:t>
            </a:r>
            <a:endParaRPr b="0" lang="en-US" sz="1400" spc="-1" strike="noStrike">
              <a:solidFill>
                <a:srgbClr val="000000"/>
              </a:solidFill>
              <a:latin typeface="Arial"/>
            </a:endParaRPr>
          </a:p>
        </p:txBody>
      </p:sp>
      <p:sp>
        <p:nvSpPr>
          <p:cNvPr id="1035" name="Rectangle 193"/>
          <p:cNvSpPr/>
          <p:nvPr/>
        </p:nvSpPr>
        <p:spPr>
          <a:xfrm>
            <a:off x="2146320" y="1611360"/>
            <a:ext cx="612720" cy="239868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07</a:t>
            </a:r>
            <a:endParaRPr b="0" lang="en-US" sz="1400" spc="-1" strike="noStrike">
              <a:solidFill>
                <a:srgbClr val="000000"/>
              </a:solidFill>
              <a:latin typeface="Arial"/>
            </a:endParaRPr>
          </a:p>
        </p:txBody>
      </p:sp>
      <p:sp>
        <p:nvSpPr>
          <p:cNvPr id="1036" name="Rectangle 194"/>
          <p:cNvSpPr/>
          <p:nvPr/>
        </p:nvSpPr>
        <p:spPr>
          <a:xfrm>
            <a:off x="387360" y="1573200"/>
            <a:ext cx="1685880" cy="2411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Managing Growth</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Technical</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037" name="Rectangle 195"/>
          <p:cNvSpPr/>
          <p:nvPr/>
        </p:nvSpPr>
        <p:spPr>
          <a:xfrm>
            <a:off x="474840" y="1649520"/>
            <a:ext cx="212400" cy="23616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6</a:t>
            </a:r>
            <a:endParaRPr b="0" lang="en-US" sz="1400" spc="-1" strike="noStrike">
              <a:solidFill>
                <a:srgbClr val="000000"/>
              </a:solidFill>
              <a:latin typeface="Arial"/>
            </a:endParaRPr>
          </a:p>
        </p:txBody>
      </p:sp>
      <p:sp>
        <p:nvSpPr>
          <p:cNvPr id="1038" name="Text Box 58"/>
          <p:cNvSpPr/>
          <p:nvPr/>
        </p:nvSpPr>
        <p:spPr>
          <a:xfrm>
            <a:off x="839160" y="2387520"/>
            <a:ext cx="514800" cy="303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039" name="PlaceHolder 1"/>
          <p:cNvSpPr>
            <a:spLocks noGrp="1"/>
          </p:cNvSpPr>
          <p:nvPr>
            <p:ph type="title"/>
          </p:nvPr>
        </p:nvSpPr>
        <p:spPr>
          <a:xfrm>
            <a:off x="1738440" y="341280"/>
            <a:ext cx="5727240" cy="53172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040" name="Rectangle 196"/>
          <p:cNvSpPr/>
          <p:nvPr/>
        </p:nvSpPr>
        <p:spPr>
          <a:xfrm>
            <a:off x="858960" y="3693960"/>
            <a:ext cx="622080" cy="26028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1" name="Slide Number Placeholder 12"/>
          <p:cNvSpPr/>
          <p:nvPr/>
        </p:nvSpPr>
        <p:spPr>
          <a:xfrm>
            <a:off x="6553080" y="6245280"/>
            <a:ext cx="2131920" cy="474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fld id="{AC6D0F84-2686-456A-915E-4576C8E65613}"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Arial"/>
            </a:endParaRPr>
          </a:p>
        </p:txBody>
      </p:sp>
      <p:sp>
        <p:nvSpPr>
          <p:cNvPr id="1042" name="PlaceHolder 1"/>
          <p:cNvSpPr>
            <a:spLocks noGrp="1"/>
          </p:cNvSpPr>
          <p:nvPr>
            <p:ph type="title"/>
          </p:nvPr>
        </p:nvSpPr>
        <p:spPr>
          <a:xfrm>
            <a:off x="1511280" y="341280"/>
            <a:ext cx="5954400" cy="53172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3200" spc="-1" strike="noStrike">
                <a:solidFill>
                  <a:srgbClr val="f3f0e2"/>
                </a:solidFill>
                <a:latin typeface="Arial"/>
                <a:ea typeface="ＭＳ Ｐゴシック"/>
              </a:rPr>
              <a:t>SEDVME Project Risks</a:t>
            </a:r>
            <a:endParaRPr b="0" lang="en-US" sz="3200" spc="-1" strike="noStrike">
              <a:solidFill>
                <a:srgbClr val="000000"/>
              </a:solidFill>
              <a:latin typeface="Arial"/>
            </a:endParaRPr>
          </a:p>
        </p:txBody>
      </p:sp>
      <p:sp>
        <p:nvSpPr>
          <p:cNvPr id="1043" name="Text Box 59"/>
          <p:cNvSpPr/>
          <p:nvPr/>
        </p:nvSpPr>
        <p:spPr>
          <a:xfrm>
            <a:off x="479520" y="1236600"/>
            <a:ext cx="8153280" cy="30312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00"/>
              </a:spcBef>
            </a:pPr>
            <a:r>
              <a:rPr b="1" lang="en-US" sz="1400" spc="-1" strike="noStrike">
                <a:solidFill>
                  <a:srgbClr val="000000"/>
                </a:solidFill>
                <a:latin typeface="Times New Roman"/>
                <a:ea typeface="ＭＳ Ｐゴシック"/>
              </a:rPr>
              <a:t>Rank                           Risk ID            Risk Statement                                </a:t>
            </a:r>
            <a:r>
              <a:rPr b="1" lang="en-US" sz="1400" spc="-1" strike="noStrike">
                <a:solidFill>
                  <a:srgbClr val="000000"/>
                </a:solidFill>
                <a:latin typeface="Arial"/>
                <a:ea typeface="ＭＳ Ｐゴシック"/>
              </a:rPr>
              <a:t>Approach (M)</a:t>
            </a:r>
            <a:endParaRPr b="0" lang="en-US" sz="1400" spc="-1" strike="noStrike">
              <a:solidFill>
                <a:srgbClr val="000000"/>
              </a:solidFill>
              <a:latin typeface="Arial"/>
            </a:endParaRPr>
          </a:p>
        </p:txBody>
      </p:sp>
      <p:sp>
        <p:nvSpPr>
          <p:cNvPr id="1044" name="Rectangle 197"/>
          <p:cNvSpPr/>
          <p:nvPr/>
        </p:nvSpPr>
        <p:spPr>
          <a:xfrm>
            <a:off x="-750960" y="5676840"/>
            <a:ext cx="622080" cy="260280"/>
          </a:xfrm>
          <a:prstGeom prst="rect">
            <a:avLst/>
          </a:prstGeom>
          <a:pattFill prst="wdDnDiag">
            <a:fgClr>
              <a:srgbClr val="ffff66"/>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Med</a:t>
            </a:r>
            <a:endParaRPr b="0" lang="en-US" sz="1800" spc="-1" strike="noStrike">
              <a:solidFill>
                <a:srgbClr val="000000"/>
              </a:solidFill>
              <a:latin typeface="Arial"/>
            </a:endParaRPr>
          </a:p>
        </p:txBody>
      </p:sp>
      <p:sp>
        <p:nvSpPr>
          <p:cNvPr id="1045" name="Rectangle 198"/>
          <p:cNvSpPr/>
          <p:nvPr/>
        </p:nvSpPr>
        <p:spPr>
          <a:xfrm>
            <a:off x="-750960" y="5345280"/>
            <a:ext cx="622080" cy="261720"/>
          </a:xfrm>
          <a:prstGeom prst="rect">
            <a:avLst/>
          </a:prstGeom>
          <a:pattFill prst="openDmnd">
            <a:fgClr>
              <a:srgbClr val="cc0000"/>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High</a:t>
            </a:r>
            <a:endParaRPr b="0" lang="en-US" sz="1800" spc="-1" strike="noStrike">
              <a:solidFill>
                <a:srgbClr val="000000"/>
              </a:solidFill>
              <a:latin typeface="Arial"/>
            </a:endParaRPr>
          </a:p>
        </p:txBody>
      </p:sp>
      <p:sp>
        <p:nvSpPr>
          <p:cNvPr id="1046" name="Rectangle 199"/>
          <p:cNvSpPr/>
          <p:nvPr/>
        </p:nvSpPr>
        <p:spPr>
          <a:xfrm>
            <a:off x="-750960" y="6008760"/>
            <a:ext cx="622080" cy="26028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800" spc="-1" strike="noStrike">
                <a:solidFill>
                  <a:srgbClr val="000000"/>
                </a:solidFill>
                <a:latin typeface="Times New Roman"/>
                <a:ea typeface="ヒラギノ角ゴ Pro W3"/>
              </a:rPr>
              <a:t>Low</a:t>
            </a:r>
            <a:endParaRPr b="0" lang="en-US" sz="1800" spc="-1" strike="noStrike">
              <a:solidFill>
                <a:srgbClr val="000000"/>
              </a:solidFill>
              <a:latin typeface="Arial"/>
            </a:endParaRPr>
          </a:p>
        </p:txBody>
      </p:sp>
      <p:sp>
        <p:nvSpPr>
          <p:cNvPr id="1047" name="Rectangle 200"/>
          <p:cNvSpPr/>
          <p:nvPr/>
        </p:nvSpPr>
        <p:spPr>
          <a:xfrm>
            <a:off x="5251320" y="1573200"/>
            <a:ext cx="3796920" cy="2449440"/>
          </a:xfrm>
          <a:prstGeom prst="rect">
            <a:avLst/>
          </a:prstGeom>
          <a:noFill/>
          <a:ln w="0">
            <a:noFill/>
          </a:ln>
        </p:spPr>
        <p:style>
          <a:lnRef idx="0"/>
          <a:fillRef idx="0"/>
          <a:effectRef idx="0"/>
          <a:fontRef idx="minor"/>
        </p:style>
        <p:txBody>
          <a:bodyPr lIns="90000" rIns="90000" tIns="45000" bIns="45000" anchor="t">
            <a:noAutofit/>
          </a:bodyPr>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Develop and execute a Stakeholder Analysis and Communications Plan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Conduct management reviews of VDC plans and progress</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an initial production environment, migrate SED Organization web sites, and assess performance</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Present management with performance results substantiating that the VDC is viable and reliable, and can provide the same level of performance as a standalone server application</a:t>
            </a:r>
            <a:endParaRPr b="0" lang="en-US" sz="1400" spc="-1" strike="noStrike">
              <a:solidFill>
                <a:srgbClr val="000000"/>
              </a:solidFill>
              <a:latin typeface="Arial"/>
            </a:endParaRPr>
          </a:p>
          <a:p>
            <a:pPr marL="114480" indent="-114480">
              <a:lnSpc>
                <a:spcPct val="100000"/>
              </a:lnSpc>
              <a:spcBef>
                <a:spcPts val="281"/>
              </a:spcBef>
              <a:buClr>
                <a:srgbClr val="000000"/>
              </a:buClr>
              <a:buFont typeface="Symbol"/>
              <a:buChar char=""/>
            </a:pPr>
            <a:r>
              <a:rPr b="0" lang="en-US" sz="1400" spc="-1" strike="noStrike">
                <a:solidFill>
                  <a:srgbClr val="000000"/>
                </a:solidFill>
                <a:latin typeface="Arial"/>
                <a:ea typeface="ヒラギノ角ゴ Pro W3"/>
              </a:rPr>
              <a:t>Establish a Service Level Agreement (SLA) for applications migrating into the VDC</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048" name="Rectangle 201"/>
          <p:cNvSpPr/>
          <p:nvPr/>
        </p:nvSpPr>
        <p:spPr>
          <a:xfrm>
            <a:off x="2879640" y="1585800"/>
            <a:ext cx="2369880" cy="24364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If: </a:t>
            </a:r>
            <a:r>
              <a:rPr b="0" lang="en-US" sz="1400" spc="-1" strike="noStrike">
                <a:solidFill>
                  <a:srgbClr val="000000"/>
                </a:solidFill>
                <a:latin typeface="Arial"/>
                <a:ea typeface="ヒラギノ角ゴ Pro W3"/>
              </a:rPr>
              <a:t>Code 600 management support declines and/or the project does not receive sufficient buy-in from the Divisions</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Then: </a:t>
            </a:r>
            <a:r>
              <a:rPr b="0" lang="en-US" sz="1400" spc="-1" strike="noStrike">
                <a:solidFill>
                  <a:srgbClr val="000000"/>
                </a:solidFill>
                <a:latin typeface="Arial"/>
                <a:ea typeface="ヒラギノ角ゴ Pro W3"/>
              </a:rPr>
              <a:t>Consolidation of the Code 600 IT architecture will be severely limited</a:t>
            </a:r>
            <a:endParaRPr b="0" lang="en-US" sz="1400" spc="-1" strike="noStrike">
              <a:solidFill>
                <a:srgbClr val="000000"/>
              </a:solidFill>
              <a:latin typeface="Arial"/>
            </a:endParaRPr>
          </a:p>
        </p:txBody>
      </p:sp>
      <p:sp>
        <p:nvSpPr>
          <p:cNvPr id="1049" name="Rectangle 202"/>
          <p:cNvSpPr/>
          <p:nvPr/>
        </p:nvSpPr>
        <p:spPr>
          <a:xfrm>
            <a:off x="2146320" y="1611360"/>
            <a:ext cx="858600" cy="2398680"/>
          </a:xfrm>
          <a:prstGeom prst="rect">
            <a:avLst/>
          </a:prstGeom>
          <a:noFill/>
          <a:ln w="0">
            <a:noFill/>
          </a:ln>
        </p:spPr>
        <p:style>
          <a:lnRef idx="0"/>
          <a:fillRef idx="0"/>
          <a:effectRef idx="0"/>
          <a:fontRef idx="minor"/>
        </p:style>
        <p:txBody>
          <a:bodyPr lIns="90000" rIns="90000" tIns="45000" bIns="45000" anchor="t">
            <a:noAutofit/>
          </a:bodyPr>
          <a:p>
            <a:pPr marL="112680" indent="-112680" algn="ctr">
              <a:lnSpc>
                <a:spcPct val="100000"/>
              </a:lnSpc>
              <a:spcBef>
                <a:spcPts val="281"/>
              </a:spcBef>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01</a:t>
            </a:r>
            <a:endParaRPr b="0" lang="en-US" sz="1400" spc="-1" strike="noStrike">
              <a:solidFill>
                <a:srgbClr val="000000"/>
              </a:solidFill>
              <a:latin typeface="Arial"/>
            </a:endParaRPr>
          </a:p>
        </p:txBody>
      </p:sp>
      <p:sp>
        <p:nvSpPr>
          <p:cNvPr id="1050" name="Rectangle 203"/>
          <p:cNvSpPr/>
          <p:nvPr/>
        </p:nvSpPr>
        <p:spPr>
          <a:xfrm>
            <a:off x="387360" y="1573200"/>
            <a:ext cx="2363400" cy="2411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1"/>
              </a:spcBef>
            </a:pPr>
            <a:r>
              <a:rPr b="1" lang="en-US" sz="1400" spc="-1" strike="noStrike">
                <a:solidFill>
                  <a:srgbClr val="000000"/>
                </a:solidFill>
                <a:latin typeface="Arial"/>
                <a:ea typeface="ヒラギノ角ゴ Pro W3"/>
              </a:rPr>
              <a:t>  </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1" lang="en-US" sz="1400" spc="-1" strike="noStrike">
                <a:solidFill>
                  <a:srgbClr val="000000"/>
                </a:solidFill>
                <a:latin typeface="Arial"/>
                <a:ea typeface="ヒラギノ角ゴ Pro W3"/>
              </a:rPr>
              <a:t>Management Acceptance</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Category: Management</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Expected Closure:</a:t>
            </a:r>
            <a:endParaRPr b="0" lang="en-US" sz="1400" spc="-1" strike="noStrike">
              <a:solidFill>
                <a:srgbClr val="000000"/>
              </a:solidFill>
              <a:latin typeface="Arial"/>
            </a:endParaRPr>
          </a:p>
          <a:p>
            <a:pPr>
              <a:lnSpc>
                <a:spcPct val="100000"/>
              </a:lnSpc>
              <a:spcBef>
                <a:spcPts val="281"/>
              </a:spcBef>
            </a:pPr>
            <a:r>
              <a:rPr b="0" lang="en-US" sz="1400" spc="-1" strike="noStrike">
                <a:solidFill>
                  <a:srgbClr val="000000"/>
                </a:solidFill>
                <a:latin typeface="Arial"/>
                <a:ea typeface="ヒラギノ角ゴ Pro W3"/>
              </a:rPr>
              <a:t>July 2010</a:t>
            </a:r>
            <a:endParaRPr b="0" lang="en-US" sz="1400" spc="-1" strike="noStrike">
              <a:solidFill>
                <a:srgbClr val="000000"/>
              </a:solidFill>
              <a:latin typeface="Arial"/>
            </a:endParaRPr>
          </a:p>
          <a:p>
            <a:pPr>
              <a:lnSpc>
                <a:spcPct val="100000"/>
              </a:lnSpc>
              <a:spcBef>
                <a:spcPts val="281"/>
              </a:spcBef>
            </a:pPr>
            <a:endParaRPr b="0" lang="en-US" sz="1400" spc="-1" strike="noStrike">
              <a:solidFill>
                <a:srgbClr val="000000"/>
              </a:solidFill>
              <a:latin typeface="Arial"/>
            </a:endParaRPr>
          </a:p>
        </p:txBody>
      </p:sp>
      <p:sp>
        <p:nvSpPr>
          <p:cNvPr id="1051" name="Rectangle 204"/>
          <p:cNvSpPr/>
          <p:nvPr/>
        </p:nvSpPr>
        <p:spPr>
          <a:xfrm>
            <a:off x="474840" y="1649520"/>
            <a:ext cx="298080" cy="23616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ヒラギノ角ゴ Pro W3"/>
              </a:rPr>
              <a:t>7</a:t>
            </a:r>
            <a:endParaRPr b="0" lang="en-US" sz="1400" spc="-1" strike="noStrike">
              <a:solidFill>
                <a:srgbClr val="000000"/>
              </a:solidFill>
              <a:latin typeface="Arial"/>
            </a:endParaRPr>
          </a:p>
        </p:txBody>
      </p:sp>
      <p:sp>
        <p:nvSpPr>
          <p:cNvPr id="1052" name="Text Box 60"/>
          <p:cNvSpPr/>
          <p:nvPr/>
        </p:nvSpPr>
        <p:spPr>
          <a:xfrm>
            <a:off x="876240" y="2540160"/>
            <a:ext cx="725400" cy="303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400" spc="-1" strike="noStrike">
                <a:solidFill>
                  <a:srgbClr val="00ec27"/>
                </a:solidFill>
                <a:latin typeface="Times New Roman"/>
                <a:ea typeface="ＭＳ Ｐゴシック"/>
              </a:rPr>
              <a:t>New</a:t>
            </a:r>
            <a:endParaRPr b="0" lang="en-US" sz="1400" spc="-1" strike="noStrike">
              <a:solidFill>
                <a:srgbClr val="000000"/>
              </a:solidFill>
              <a:latin typeface="Arial"/>
            </a:endParaRPr>
          </a:p>
        </p:txBody>
      </p:sp>
      <p:sp>
        <p:nvSpPr>
          <p:cNvPr id="1053" name="Rectangle 205"/>
          <p:cNvSpPr/>
          <p:nvPr/>
        </p:nvSpPr>
        <p:spPr>
          <a:xfrm>
            <a:off x="887400" y="3846600"/>
            <a:ext cx="873000" cy="260280"/>
          </a:xfrm>
          <a:prstGeom prst="rect">
            <a:avLst/>
          </a:prstGeom>
          <a:pattFill prst="ltHorz">
            <a:fgClr>
              <a:srgbClr val="66ff33"/>
            </a:fgClr>
            <a:bgClr>
              <a:srgbClr val="ffffff"/>
            </a:bgClr>
          </a:pattFill>
          <a:ln w="25400">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0" lang="en-US" sz="1400" spc="-1" strike="noStrike">
                <a:solidFill>
                  <a:srgbClr val="000000"/>
                </a:solidFill>
                <a:latin typeface="Times New Roman"/>
                <a:ea typeface="ヒラギノ角ゴ Pro W3"/>
              </a:rPr>
              <a:t>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4" name="Rectangle 206"/>
          <p:cNvSpPr/>
          <p:nvPr/>
        </p:nvSpPr>
        <p:spPr>
          <a:xfrm>
            <a:off x="0" y="1413000"/>
            <a:ext cx="9142200" cy="640476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80000"/>
              </a:lnSpc>
              <a:tabLst>
                <a:tab algn="l" pos="0"/>
              </a:tabLst>
            </a:pPr>
            <a:r>
              <a:rPr b="0" lang="en-US" sz="1800" spc="-1" strike="noStrike">
                <a:solidFill>
                  <a:srgbClr val="000000"/>
                </a:solidFill>
                <a:latin typeface="Arial"/>
                <a:ea typeface="ＭＳ Ｐゴシック"/>
              </a:rPr>
              <a:t>Host Level – Distributes VMs across multiple physical servers to gain optimal hardware utilization</a:t>
            </a:r>
            <a:endParaRPr b="0" lang="en-US" sz="18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VMotion is the ability to move a running VM from one ESX host to another without any interruption to the VM</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Distributed Resource Scheduler (DRS) allows the cluster to be monitored continuously for even distribution of CPU and memory resources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Physical load shedding is accomplished through Virtual Center, DRS, and VMotion; scheduling VMs to fewer physical machines during non-peak times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HA (High Availability) </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Fault Tolerance is accomplished by creating a live shadow instance of a VM on a second ESX host; automatically switching to the running VM should one of the ESX hosts fail</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upgrades and patching of physical servers are accomplished on one ESX host followed by the migration of the running VM onto the upgraded ESX host, eliminating the need to disrupt VM operations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Software maintenance requiring VM downtime will be coordinated with affected users</a:t>
            </a:r>
            <a:endParaRPr b="0" lang="en-US" sz="1400" spc="-1" strike="noStrike">
              <a:solidFill>
                <a:srgbClr val="000000"/>
              </a:solidFill>
              <a:latin typeface="Arial"/>
            </a:endParaRPr>
          </a:p>
          <a:p>
            <a:pPr marL="857160" indent="-457200">
              <a:lnSpc>
                <a:spcPct val="80000"/>
              </a:lnSpc>
              <a:spcAft>
                <a:spcPts val="601"/>
              </a:spcAft>
              <a:tabLst>
                <a:tab algn="l" pos="0"/>
              </a:tabLst>
            </a:pPr>
            <a:r>
              <a:rPr b="0" lang="en-US" sz="1400" spc="-1" strike="noStrike">
                <a:solidFill>
                  <a:srgbClr val="000000"/>
                </a:solidFill>
                <a:latin typeface="Arial"/>
                <a:ea typeface="ヒラギノ角ゴ Pro W3"/>
              </a:rPr>
              <a:t>Performance monitoring is performed automatically by VMware; system admins receive alarms and take appropriate remedial actions</a:t>
            </a:r>
            <a:endParaRPr b="0" lang="en-US" sz="14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r>
              <a:rPr b="0" lang="en-US" sz="1800" spc="-1" strike="noStrike">
                <a:solidFill>
                  <a:srgbClr val="000000"/>
                </a:solidFill>
                <a:latin typeface="Arial"/>
                <a:ea typeface="ＭＳ Ｐゴシック"/>
              </a:rPr>
              <a:t>Network Services – Directs network traffic requesting a service to one or several cloned VMs</a:t>
            </a:r>
            <a:endParaRPr b="0" lang="en-US" sz="18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F5 big-IP LTM (Local Traffic Manager) manages network traffic via a pair of redundant Big-IP 3400 series LTM switches</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 </a:t>
            </a:r>
            <a:r>
              <a:rPr b="0" lang="en-US" sz="1400" spc="-1" strike="noStrike">
                <a:solidFill>
                  <a:srgbClr val="000000"/>
                </a:solidFill>
                <a:latin typeface="Arial"/>
                <a:ea typeface="ヒラギノ角ゴ Pro W3"/>
              </a:rPr>
              <a:t>Big-IP Fast Cache Module improves application and server performance by offloading repetitive requests for content from the backend infrastructure</a:t>
            </a:r>
            <a:endParaRPr b="0" lang="en-US" sz="1400" spc="-1" strike="noStrike">
              <a:solidFill>
                <a:srgbClr val="000000"/>
              </a:solidFill>
              <a:latin typeface="Arial"/>
            </a:endParaRPr>
          </a:p>
          <a:p>
            <a:pPr marL="857160" indent="-457200">
              <a:lnSpc>
                <a:spcPct val="80000"/>
              </a:lnSpc>
              <a:tabLst>
                <a:tab algn="l" pos="0"/>
              </a:tabLst>
            </a:pPr>
            <a:r>
              <a:rPr b="0" lang="en-US" sz="1400" spc="-1" strike="noStrike">
                <a:solidFill>
                  <a:srgbClr val="000000"/>
                </a:solidFill>
                <a:latin typeface="Arial"/>
                <a:ea typeface="ヒラギノ角ゴ Pro W3"/>
              </a:rPr>
              <a:t>Web server pools, consisting of a number of pooled web server VMs serve as the back-end for the web sites defined on the Big-IP LTM</a:t>
            </a:r>
            <a:endParaRPr b="0" lang="en-US" sz="1400" spc="-1" strike="noStrike">
              <a:solidFill>
                <a:srgbClr val="000000"/>
              </a:solidFill>
              <a:latin typeface="Arial"/>
            </a:endParaRPr>
          </a:p>
          <a:p>
            <a:pPr marL="457200" indent="-457200">
              <a:lnSpc>
                <a:spcPct val="80000"/>
              </a:lnSpc>
              <a:tabLst>
                <a:tab algn="l" pos="0"/>
              </a:tabLst>
            </a:pPr>
            <a:endParaRPr b="0" lang="en-US" sz="16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a:p>
            <a:pPr marL="457200" indent="-457200">
              <a:lnSpc>
                <a:spcPct val="80000"/>
              </a:lnSpc>
              <a:tabLst>
                <a:tab algn="l" pos="0"/>
              </a:tabLst>
            </a:pPr>
            <a:endParaRPr b="0" lang="en-US" sz="2000" spc="-1" strike="noStrike">
              <a:solidFill>
                <a:srgbClr val="000000"/>
              </a:solidFill>
              <a:latin typeface="Arial"/>
            </a:endParaRPr>
          </a:p>
        </p:txBody>
      </p:sp>
      <p:sp>
        <p:nvSpPr>
          <p:cNvPr id="1055" name="TextBox 36"/>
          <p:cNvSpPr/>
          <p:nvPr/>
        </p:nvSpPr>
        <p:spPr>
          <a:xfrm>
            <a:off x="1800000" y="358200"/>
            <a:ext cx="262512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f3f0e2"/>
                </a:solidFill>
                <a:latin typeface="Arial"/>
                <a:ea typeface="ヒラギノ角ゴ Pro W3"/>
              </a:rPr>
              <a:t>Load Balancing</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6" name="PlaceHolder 1"/>
          <p:cNvSpPr>
            <a:spLocks noGrp="1"/>
          </p:cNvSpPr>
          <p:nvPr>
            <p:ph type="title"/>
          </p:nvPr>
        </p:nvSpPr>
        <p:spPr>
          <a:xfrm>
            <a:off x="1943280" y="285840"/>
            <a:ext cx="5522760" cy="684000"/>
          </a:xfrm>
          <a:prstGeom prst="rect">
            <a:avLst/>
          </a:prstGeom>
          <a:noFill/>
          <a:ln w="0">
            <a:noFill/>
          </a:ln>
        </p:spPr>
        <p:txBody>
          <a:bodyPr numCol="1" spcCol="0" lIns="0" rIns="0" tIns="0" bIns="0" anchor="ctr">
            <a:noAutofit/>
          </a:bodyPr>
          <a:p>
            <a:pPr indent="0">
              <a:lnSpc>
                <a:spcPct val="100000"/>
              </a:lnSpc>
              <a:buNone/>
              <a:tabLst>
                <a:tab algn="l" pos="0"/>
              </a:tabLst>
            </a:pPr>
            <a:r>
              <a:rPr b="1" lang="en-US" sz="2800" spc="-1" strike="noStrike">
                <a:solidFill>
                  <a:srgbClr val="f3f0e2"/>
                </a:solidFill>
                <a:latin typeface="Arial"/>
                <a:ea typeface="ＭＳ Ｐゴシック"/>
              </a:rPr>
              <a:t>IT Security</a:t>
            </a:r>
            <a:endParaRPr b="0" lang="en-US" sz="2800" spc="-1" strike="noStrike">
              <a:solidFill>
                <a:srgbClr val="000000"/>
              </a:solidFill>
              <a:latin typeface="Arial"/>
            </a:endParaRPr>
          </a:p>
        </p:txBody>
      </p:sp>
      <p:sp>
        <p:nvSpPr>
          <p:cNvPr id="1057" name="Rectangle 207"/>
          <p:cNvSpPr/>
          <p:nvPr/>
        </p:nvSpPr>
        <p:spPr>
          <a:xfrm>
            <a:off x="371520" y="1379520"/>
            <a:ext cx="8313480" cy="479880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Adherance to Agency mandated IT security controls (such as Patchlink and CIS)</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Patching VMs accomplished via Redhat satellite server</a:t>
            </a:r>
            <a:endParaRPr b="0" lang="en-US" sz="2000" spc="-1" strike="noStrike">
              <a:solidFill>
                <a:srgbClr val="000000"/>
              </a:solidFill>
              <a:latin typeface="Arial"/>
            </a:endParaRPr>
          </a:p>
          <a:p>
            <a:pPr marL="3430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Export control of NFS shares </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VMDK share is defined within the VM</a:t>
            </a:r>
            <a:endParaRPr b="0" lang="en-US" sz="2000" spc="-1" strike="noStrike">
              <a:solidFill>
                <a:srgbClr val="000000"/>
              </a:solidFill>
              <a:latin typeface="Arial"/>
            </a:endParaRPr>
          </a:p>
          <a:p>
            <a:pPr lvl="1" marL="800280" indent="-343080">
              <a:lnSpc>
                <a:spcPct val="100000"/>
              </a:lnSpc>
              <a:spcBef>
                <a:spcPts val="400"/>
              </a:spcBef>
              <a:buClr>
                <a:srgbClr val="000000"/>
              </a:buClr>
              <a:buFont typeface="Symbol"/>
              <a:buChar char=""/>
            </a:pPr>
            <a:r>
              <a:rPr b="0" lang="en-US" sz="2000" spc="-1" strike="noStrike">
                <a:solidFill>
                  <a:srgbClr val="000000"/>
                </a:solidFill>
                <a:latin typeface="Arial"/>
                <a:ea typeface="ヒラギノ角ゴ Pro W3"/>
              </a:rPr>
              <a:t>LDAP defined netgroups to centralize authorization</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Public services are placed in a Zoned Architecture Public Zone</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NAMS authorization to set up VM</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Local LDAP to authorize access to individual applications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2-factor authentication required for VME access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Firewalls and access control lists (ACLs) at choke points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Access Control Lists (ACLs) between VMs via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of all VMs via Virtual Center, syslog, and Catbird</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Catbird controls, logs and tracks configuration changes</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Centralized logging via Catbird and Hypervisor</a:t>
            </a:r>
            <a:endParaRPr b="0" lang="en-US" sz="2000" spc="-1" strike="noStrike">
              <a:solidFill>
                <a:srgbClr val="000000"/>
              </a:solidFill>
              <a:latin typeface="Arial"/>
            </a:endParaRPr>
          </a:p>
          <a:p>
            <a:pPr marL="343080" indent="-399960">
              <a:lnSpc>
                <a:spcPct val="100000"/>
              </a:lnSpc>
              <a:buClr>
                <a:srgbClr val="000000"/>
              </a:buClr>
              <a:buFont typeface="Arial"/>
              <a:buChar char="•"/>
            </a:pPr>
            <a:r>
              <a:rPr b="0" lang="en-US" sz="2000" spc="-1" strike="noStrike">
                <a:solidFill>
                  <a:srgbClr val="000000"/>
                </a:solidFill>
                <a:latin typeface="Arial"/>
                <a:ea typeface="ヒラギノ角ゴ Pro W3"/>
              </a:rPr>
              <a:t>Scanning provided by Foundstone appliance managed by Code 700</a:t>
            </a:r>
            <a:endParaRPr b="0" lang="en-US" sz="2000" spc="-1" strike="noStrike">
              <a:solidFill>
                <a:srgbClr val="000000"/>
              </a:solidFill>
              <a:latin typeface="Arial"/>
            </a:endParaRPr>
          </a:p>
          <a:p>
            <a:pPr>
              <a:lnSpc>
                <a:spcPct val="100000"/>
              </a:lnSpc>
              <a:spcBef>
                <a:spcPts val="400"/>
              </a:spcBef>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8" name="PlaceHolder 1"/>
          <p:cNvSpPr>
            <a:spLocks noGrp="1"/>
          </p:cNvSpPr>
          <p:nvPr>
            <p:ph type="title"/>
          </p:nvPr>
        </p:nvSpPr>
        <p:spPr>
          <a:xfrm>
            <a:off x="1320840" y="398520"/>
            <a:ext cx="7580160" cy="63648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Catbird Security Capabilities</a:t>
            </a:r>
            <a:endParaRPr b="0" lang="en-US" sz="2400" spc="-1" strike="noStrike">
              <a:solidFill>
                <a:srgbClr val="000000"/>
              </a:solidFill>
              <a:latin typeface="Arial"/>
            </a:endParaRPr>
          </a:p>
        </p:txBody>
      </p:sp>
      <p:sp>
        <p:nvSpPr>
          <p:cNvPr id="1059" name="TextBox 37"/>
          <p:cNvSpPr/>
          <p:nvPr/>
        </p:nvSpPr>
        <p:spPr>
          <a:xfrm>
            <a:off x="244440" y="1182600"/>
            <a:ext cx="7866000" cy="5532480"/>
          </a:xfrm>
          <a:prstGeom prst="rect">
            <a:avLst/>
          </a:prstGeom>
          <a:noFill/>
          <a:ln w="9525">
            <a:noFill/>
          </a:ln>
        </p:spPr>
        <p:style>
          <a:lnRef idx="0"/>
          <a:fillRef idx="0"/>
          <a:effectRef idx="0"/>
          <a:fontRef idx="minor"/>
        </p:style>
        <p:txBody>
          <a:bodyPr lIns="90000" rIns="90000" tIns="45000" bIns="45000" anchor="t">
            <a:spAutoFit/>
          </a:bodyPr>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provide a full spectrum of security services in a virtual environment.</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Catbird V-Agents monitor, protect, scan, inventory and quarantine at Network Layer2. Catbird administrator places physical and virtual elements in TrustZones by category.</a:t>
            </a:r>
            <a:endParaRPr b="0" lang="en-US" sz="20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Complementary architecture to virtualized environments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Stateless: scan be turned off and moved around w/no side effects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Can ONLY be managed centrally, no local console or services that can be compromised </a:t>
            </a:r>
            <a:endParaRPr b="0" lang="en-US" sz="1800" spc="-1" strike="noStrike">
              <a:solidFill>
                <a:srgbClr val="000000"/>
              </a:solidFill>
              <a:latin typeface="Arial"/>
            </a:endParaRPr>
          </a:p>
          <a:p>
            <a:pPr marL="228600" indent="-228600">
              <a:lnSpc>
                <a:spcPct val="100000"/>
              </a:lnSpc>
              <a:spcBef>
                <a:spcPts val="601"/>
              </a:spcBef>
              <a:buClr>
                <a:srgbClr val="000000"/>
              </a:buClr>
              <a:buFont typeface="Arial"/>
              <a:buChar char="•"/>
            </a:pPr>
            <a:r>
              <a:rPr b="0" lang="en-US" sz="2000" spc="-1" strike="noStrike">
                <a:solidFill>
                  <a:srgbClr val="000000"/>
                </a:solidFill>
                <a:latin typeface="Arial"/>
                <a:ea typeface="ヒラギノ角ゴ Pro W3"/>
              </a:rPr>
              <a:t>Continuous hacker protection both in and out of the hypervisor </a:t>
            </a:r>
            <a:endParaRPr b="0" lang="en-US" sz="20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IDS/IPS</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Rogue User</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Vulnerability scanning</a:t>
            </a:r>
            <a:endParaRPr b="0" lang="en-US" sz="1800" spc="-1" strike="noStrike">
              <a:solidFill>
                <a:srgbClr val="000000"/>
              </a:solidFill>
              <a:latin typeface="Arial"/>
            </a:endParaRPr>
          </a:p>
          <a:p>
            <a:pPr lvl="1" marL="685800" indent="-228600">
              <a:lnSpc>
                <a:spcPct val="100000"/>
              </a:lnSpc>
              <a:spcBef>
                <a:spcPts val="601"/>
              </a:spcBef>
              <a:buClr>
                <a:srgbClr val="000000"/>
              </a:buClr>
              <a:buFont typeface="Arial"/>
              <a:buChar char="–"/>
            </a:pPr>
            <a:r>
              <a:rPr b="0" lang="en-US" sz="1800" spc="-1" strike="noStrike">
                <a:solidFill>
                  <a:srgbClr val="000000"/>
                </a:solidFill>
                <a:latin typeface="Arial"/>
                <a:ea typeface="ヒラギノ角ゴ Pro W3"/>
              </a:rPr>
              <a:t>Credentialed and Policy Monitoring</a:t>
            </a: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a:p>
            <a:pPr>
              <a:lnSpc>
                <a:spcPct val="100000"/>
              </a:lnSpc>
              <a:spcBef>
                <a:spcPts val="60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0" name="PlaceHolder 1"/>
          <p:cNvSpPr>
            <a:spLocks noGrp="1"/>
          </p:cNvSpPr>
          <p:nvPr>
            <p:ph type="title"/>
          </p:nvPr>
        </p:nvSpPr>
        <p:spPr>
          <a:xfrm>
            <a:off x="1169640" y="264960"/>
            <a:ext cx="6246720" cy="712440"/>
          </a:xfrm>
          <a:prstGeom prst="rect">
            <a:avLst/>
          </a:prstGeom>
          <a:noFill/>
          <a:ln w="0">
            <a:noFill/>
          </a:ln>
        </p:spPr>
        <p:txBody>
          <a:bodyPr numCol="1" spcCol="0" lIns="90000" rIns="90000" tIns="45000" bIns="45000" anchor="ctr">
            <a:noAutofit/>
          </a:bodyPr>
          <a:p>
            <a:pPr indent="0" algn="ctr">
              <a:lnSpc>
                <a:spcPct val="100000"/>
              </a:lnSpc>
              <a:buNone/>
              <a:tabLst>
                <a:tab algn="l" pos="0"/>
              </a:tabLst>
            </a:pPr>
            <a:r>
              <a:rPr b="1" lang="en-US" sz="2800" spc="-1" strike="noStrike">
                <a:solidFill>
                  <a:srgbClr val="f3f0e2"/>
                </a:solidFill>
                <a:latin typeface="Arial"/>
                <a:ea typeface="ＭＳ Ｐゴシック"/>
              </a:rPr>
              <a:t>SEDVME Configuration </a:t>
            </a:r>
            <a:br>
              <a:rPr sz="2800"/>
            </a:br>
            <a:r>
              <a:rPr b="1" lang="en-US" sz="2800" spc="-1" strike="noStrike">
                <a:solidFill>
                  <a:srgbClr val="f3f0e2"/>
                </a:solidFill>
                <a:latin typeface="Arial"/>
                <a:ea typeface="ＭＳ Ｐゴシック"/>
              </a:rPr>
              <a:t>with Catbird</a:t>
            </a:r>
            <a:endParaRPr b="0" lang="en-US" sz="2800" spc="-1" strike="noStrike">
              <a:solidFill>
                <a:srgbClr val="000000"/>
              </a:solidFill>
              <a:latin typeface="Arial"/>
            </a:endParaRPr>
          </a:p>
        </p:txBody>
      </p:sp>
      <p:pic>
        <p:nvPicPr>
          <p:cNvPr id="1061" name="Picture 30" descr="6ESXServers.ai"/>
          <p:cNvPicPr/>
          <p:nvPr/>
        </p:nvPicPr>
        <p:blipFill>
          <a:blip r:embed="rId1"/>
          <a:stretch/>
        </p:blipFill>
        <p:spPr>
          <a:xfrm>
            <a:off x="0" y="673200"/>
            <a:ext cx="9142200" cy="61704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4" name="PlaceHolder 1"/>
          <p:cNvSpPr>
            <a:spLocks noGrp="1"/>
          </p:cNvSpPr>
          <p:nvPr>
            <p:ph type="title"/>
          </p:nvPr>
        </p:nvSpPr>
        <p:spPr>
          <a:xfrm>
            <a:off x="131760" y="1157400"/>
            <a:ext cx="9010440" cy="7506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What was the motivation to create the SEDVME and virtualize our servers?</a:t>
            </a:r>
            <a:endParaRPr b="0" lang="en-US" sz="2400" spc="-1" strike="noStrike">
              <a:solidFill>
                <a:srgbClr val="000000"/>
              </a:solidFill>
              <a:latin typeface="Arial"/>
            </a:endParaRPr>
          </a:p>
        </p:txBody>
      </p:sp>
      <p:sp>
        <p:nvSpPr>
          <p:cNvPr id="815" name="PlaceHolder 2"/>
          <p:cNvSpPr>
            <a:spLocks noGrp="1"/>
          </p:cNvSpPr>
          <p:nvPr>
            <p:ph/>
          </p:nvPr>
        </p:nvSpPr>
        <p:spPr>
          <a:xfrm>
            <a:off x="457200" y="2101680"/>
            <a:ext cx="8685000" cy="4527360"/>
          </a:xfrm>
          <a:prstGeom prst="rect">
            <a:avLst/>
          </a:prstGeom>
          <a:noFill/>
          <a:ln w="0">
            <a:noFill/>
          </a:ln>
        </p:spPr>
        <p:txBody>
          <a:bodyPr numCol="1" spcCol="0" lIns="90000" rIns="90000" tIns="45000" bIns="45000" anchor="t">
            <a:noAutofit/>
          </a:bodyPr>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IT is getting too expensive.  Consolidation will bring savings in hardware, labor, power and cooling. Virtualization will be more efficient.</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Consolidation and virtualization will lead to better IT security.</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Computer room space is at a premium.</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building the physical servers are in is closing.  A smooth transition with little or no downtime is required when systems are moved.  </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The physical data center is closing and is not being replaced.</a:t>
            </a:r>
            <a:endParaRPr b="0" lang="en-US" sz="2000" spc="-1" strike="noStrike">
              <a:solidFill>
                <a:srgbClr val="000000"/>
              </a:solidFill>
              <a:latin typeface="Arial"/>
            </a:endParaRPr>
          </a:p>
          <a:p>
            <a:pPr marL="457200" indent="-457200">
              <a:lnSpc>
                <a:spcPct val="110000"/>
              </a:lnSpc>
              <a:spcBef>
                <a:spcPts val="400"/>
              </a:spcBef>
              <a:spcAft>
                <a:spcPts val="601"/>
              </a:spcAft>
              <a:buClr>
                <a:srgbClr val="000000"/>
              </a:buClr>
              <a:buFont typeface="Calibri"/>
              <a:buAutoNum type="alphaUcPeriod"/>
            </a:pPr>
            <a:r>
              <a:rPr b="0" lang="en-US" sz="2000" spc="-1" strike="noStrike">
                <a:solidFill>
                  <a:srgbClr val="000000"/>
                </a:solidFill>
                <a:latin typeface="Arial"/>
                <a:ea typeface="Osaka"/>
              </a:rPr>
              <a:t>Too many webservers in SED!!</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lang="en-US" sz="2000" spc="-1" strike="noStrike">
                <a:solidFill>
                  <a:srgbClr val="000000"/>
                </a:solidFill>
                <a:latin typeface="Arial"/>
                <a:ea typeface="Osaka"/>
              </a:rPr>
              <a:t>Answer:  A? B? C? D? E? C,D,E&amp;F? all of the above?</a:t>
            </a:r>
            <a:endParaRPr b="0" lang="en-US" sz="2000" spc="-1" strike="noStrike">
              <a:solidFill>
                <a:srgbClr val="000000"/>
              </a:solidFill>
              <a:latin typeface="Arial"/>
            </a:endParaRPr>
          </a:p>
          <a:p>
            <a:pPr indent="0">
              <a:lnSpc>
                <a:spcPct val="110000"/>
              </a:lnSpc>
              <a:spcBef>
                <a:spcPts val="400"/>
              </a:spcBef>
              <a:spcAft>
                <a:spcPts val="601"/>
              </a:spcAft>
              <a:buNone/>
              <a:tabLst>
                <a:tab algn="l" pos="0"/>
              </a:tabLst>
            </a:pPr>
            <a:r>
              <a:rPr b="0" i="1" lang="en-US" sz="2000" spc="-1" strike="noStrike">
                <a:solidFill>
                  <a:srgbClr val="000000"/>
                </a:solidFill>
                <a:latin typeface="Arial"/>
                <a:ea typeface="Osaka"/>
              </a:rPr>
              <a:t>C, D, E &amp; F</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childTnLst>
                  <p:par>
                    <p:cTn id="75" nodeType="clickEffect" fill="hold">
                      <p:stCondLst>
                        <p:cond delay="indefinite"/>
                      </p:stCondLst>
                      <p:childTnLst>
                        <p:par>
                          <p:cTn id="76" nodeType="withEffect" fill="hold">
                            <p:stCondLst>
                              <p:cond delay="0"/>
                            </p:stCondLst>
                            <p:childTnLst>
                              <p:par>
                                <p:cTn id="77" nodeType="clickEffect" fill="hold" presetClass="entr" presetID="1">
                                  <p:stCondLst>
                                    <p:cond delay="0"/>
                                  </p:stCondLst>
                                  <p:childTnLst>
                                    <p:set>
                                      <p:cBhvr>
                                        <p:cTn id="78" dur="1" fill="hold">
                                          <p:stCondLst>
                                            <p:cond delay="0"/>
                                          </p:stCondLst>
                                        </p:cTn>
                                        <p:tgtEl>
                                          <p:spTgt spid="815">
                                            <p:txEl>
                                              <p:pRg st="0" end="0"/>
                                            </p:txEl>
                                          </p:spTgt>
                                        </p:tgtEl>
                                        <p:attrNameLst>
                                          <p:attrName>style.visibility</p:attrName>
                                        </p:attrNameLst>
                                      </p:cBhvr>
                                      <p:to>
                                        <p:strVal val="visible"/>
                                      </p:to>
                                    </p:set>
                                  </p:childTnLst>
                                </p:cTn>
                              </p:par>
                            </p:childTnLst>
                          </p:cTn>
                        </p:par>
                      </p:childTnLst>
                    </p:cTn>
                  </p:par>
                  <p:par>
                    <p:cTn id="79" nodeType="clickEffect" fill="hold">
                      <p:stCondLst>
                        <p:cond delay="indefinite"/>
                      </p:stCondLst>
                      <p:childTnLst>
                        <p:par>
                          <p:cTn id="80" nodeType="withEffect" fill="hold">
                            <p:stCondLst>
                              <p:cond delay="0"/>
                            </p:stCondLst>
                            <p:childTnLst>
                              <p:par>
                                <p:cTn id="81" nodeType="clickEffect" fill="hold" presetClass="entr" presetID="1">
                                  <p:stCondLst>
                                    <p:cond delay="0"/>
                                  </p:stCondLst>
                                  <p:childTnLst>
                                    <p:set>
                                      <p:cBhvr>
                                        <p:cTn id="82" dur="1" fill="hold">
                                          <p:stCondLst>
                                            <p:cond delay="0"/>
                                          </p:stCondLst>
                                        </p:cTn>
                                        <p:tgtEl>
                                          <p:spTgt spid="815">
                                            <p:txEl>
                                              <p:pRg st="1" end="1"/>
                                            </p:txEl>
                                          </p:spTgt>
                                        </p:tgtEl>
                                        <p:attrNameLst>
                                          <p:attrName>style.visibility</p:attrName>
                                        </p:attrNameLst>
                                      </p:cBhvr>
                                      <p:to>
                                        <p:strVal val="visible"/>
                                      </p:to>
                                    </p:set>
                                  </p:childTnLst>
                                </p:cTn>
                              </p:par>
                            </p:childTnLst>
                          </p:cTn>
                        </p:par>
                      </p:childTnLst>
                    </p:cTn>
                  </p:par>
                  <p:par>
                    <p:cTn id="83" nodeType="clickEffect" fill="hold">
                      <p:stCondLst>
                        <p:cond delay="indefinite"/>
                      </p:stCondLst>
                      <p:childTnLst>
                        <p:par>
                          <p:cTn id="84" nodeType="withEffect" fill="hold">
                            <p:stCondLst>
                              <p:cond delay="0"/>
                            </p:stCondLst>
                            <p:childTnLst>
                              <p:par>
                                <p:cTn id="85" nodeType="clickEffect" fill="hold" presetClass="entr" presetID="1">
                                  <p:stCondLst>
                                    <p:cond delay="0"/>
                                  </p:stCondLst>
                                  <p:childTnLst>
                                    <p:set>
                                      <p:cBhvr>
                                        <p:cTn id="86" dur="1" fill="hold">
                                          <p:stCondLst>
                                            <p:cond delay="0"/>
                                          </p:stCondLst>
                                        </p:cTn>
                                        <p:tgtEl>
                                          <p:spTgt spid="815">
                                            <p:txEl>
                                              <p:pRg st="2" end="2"/>
                                            </p:txEl>
                                          </p:spTgt>
                                        </p:tgtEl>
                                        <p:attrNameLst>
                                          <p:attrName>style.visibility</p:attrName>
                                        </p:attrNameLst>
                                      </p:cBhvr>
                                      <p:to>
                                        <p:strVal val="visible"/>
                                      </p:to>
                                    </p:set>
                                  </p:childTnLst>
                                </p:cTn>
                              </p:par>
                            </p:childTnLst>
                          </p:cTn>
                        </p:par>
                      </p:childTnLst>
                    </p:cTn>
                  </p:par>
                  <p:par>
                    <p:cTn id="87" nodeType="clickEffect" fill="hold">
                      <p:stCondLst>
                        <p:cond delay="indefinite"/>
                      </p:stCondLst>
                      <p:childTnLst>
                        <p:par>
                          <p:cTn id="88" nodeType="withEffect" fill="hold">
                            <p:stCondLst>
                              <p:cond delay="0"/>
                            </p:stCondLst>
                            <p:childTnLst>
                              <p:par>
                                <p:cTn id="89" nodeType="clickEffect" fill="hold" presetClass="entr" presetID="1">
                                  <p:stCondLst>
                                    <p:cond delay="0"/>
                                  </p:stCondLst>
                                  <p:childTnLst>
                                    <p:set>
                                      <p:cBhvr>
                                        <p:cTn id="90" dur="1" fill="hold">
                                          <p:stCondLst>
                                            <p:cond delay="0"/>
                                          </p:stCondLst>
                                        </p:cTn>
                                        <p:tgtEl>
                                          <p:spTgt spid="815">
                                            <p:txEl>
                                              <p:pRg st="3" end="3"/>
                                            </p:txEl>
                                          </p:spTgt>
                                        </p:tgtEl>
                                        <p:attrNameLst>
                                          <p:attrName>style.visibility</p:attrName>
                                        </p:attrNameLst>
                                      </p:cBhvr>
                                      <p:to>
                                        <p:strVal val="visible"/>
                                      </p:to>
                                    </p:set>
                                  </p:childTnLst>
                                </p:cTn>
                              </p:par>
                            </p:childTnLst>
                          </p:cTn>
                        </p:par>
                      </p:childTnLst>
                    </p:cTn>
                  </p:par>
                  <p:par>
                    <p:cTn id="91" nodeType="clickEffect" fill="hold">
                      <p:stCondLst>
                        <p:cond delay="indefinite"/>
                      </p:stCondLst>
                      <p:childTnLst>
                        <p:par>
                          <p:cTn id="92" nodeType="withEffect" fill="hold">
                            <p:stCondLst>
                              <p:cond delay="0"/>
                            </p:stCondLst>
                            <p:childTnLst>
                              <p:par>
                                <p:cTn id="93" nodeType="clickEffect" fill="hold" presetClass="entr" presetID="1">
                                  <p:stCondLst>
                                    <p:cond delay="0"/>
                                  </p:stCondLst>
                                  <p:childTnLst>
                                    <p:set>
                                      <p:cBhvr>
                                        <p:cTn id="94" dur="1" fill="hold">
                                          <p:stCondLst>
                                            <p:cond delay="0"/>
                                          </p:stCondLst>
                                        </p:cTn>
                                        <p:tgtEl>
                                          <p:spTgt spid="815">
                                            <p:txEl>
                                              <p:pRg st="4" end="4"/>
                                            </p:txEl>
                                          </p:spTgt>
                                        </p:tgtEl>
                                        <p:attrNameLst>
                                          <p:attrName>style.visibility</p:attrName>
                                        </p:attrNameLst>
                                      </p:cBhvr>
                                      <p:to>
                                        <p:strVal val="visible"/>
                                      </p:to>
                                    </p:set>
                                  </p:childTnLst>
                                </p:cTn>
                              </p:par>
                            </p:childTnLst>
                          </p:cTn>
                        </p:par>
                      </p:childTnLst>
                    </p:cTn>
                  </p:par>
                  <p:par>
                    <p:cTn id="95" nodeType="clickEffect" fill="hold">
                      <p:stCondLst>
                        <p:cond delay="indefinite"/>
                      </p:stCondLst>
                      <p:childTnLst>
                        <p:par>
                          <p:cTn id="96" nodeType="withEffect" fill="hold">
                            <p:stCondLst>
                              <p:cond delay="0"/>
                            </p:stCondLst>
                            <p:childTnLst>
                              <p:par>
                                <p:cTn id="97" nodeType="clickEffect" fill="hold" presetClass="entr" presetID="1">
                                  <p:stCondLst>
                                    <p:cond delay="0"/>
                                  </p:stCondLst>
                                  <p:childTnLst>
                                    <p:set>
                                      <p:cBhvr>
                                        <p:cTn id="98" dur="1" fill="hold">
                                          <p:stCondLst>
                                            <p:cond delay="0"/>
                                          </p:stCondLst>
                                        </p:cTn>
                                        <p:tgtEl>
                                          <p:spTgt spid="815">
                                            <p:txEl>
                                              <p:pRg st="5" end="5"/>
                                            </p:txEl>
                                          </p:spTgt>
                                        </p:tgtEl>
                                        <p:attrNameLst>
                                          <p:attrName>style.visibility</p:attrName>
                                        </p:attrNameLst>
                                      </p:cBhvr>
                                      <p:to>
                                        <p:strVal val="visible"/>
                                      </p:to>
                                    </p:set>
                                  </p:childTnLst>
                                </p:cTn>
                              </p:par>
                            </p:childTnLst>
                          </p:cTn>
                        </p:par>
                      </p:childTnLst>
                    </p:cTn>
                  </p:par>
                  <p:par>
                    <p:cTn id="99" nodeType="clickEffect" fill="hold">
                      <p:stCondLst>
                        <p:cond delay="indefinite"/>
                      </p:stCondLst>
                      <p:childTnLst>
                        <p:par>
                          <p:cTn id="100" nodeType="withEffect" fill="hold">
                            <p:stCondLst>
                              <p:cond delay="0"/>
                            </p:stCondLst>
                            <p:childTnLst>
                              <p:par>
                                <p:cTn id="101" nodeType="clickEffect" fill="hold" presetClass="entr" presetID="1">
                                  <p:stCondLst>
                                    <p:cond delay="0"/>
                                  </p:stCondLst>
                                  <p:childTnLst>
                                    <p:set>
                                      <p:cBhvr>
                                        <p:cTn id="102" dur="1" fill="hold">
                                          <p:stCondLst>
                                            <p:cond delay="0"/>
                                          </p:stCondLst>
                                        </p:cTn>
                                        <p:tgtEl>
                                          <p:spTgt spid="815">
                                            <p:txEl>
                                              <p:pRg st="6" end="6"/>
                                            </p:txEl>
                                          </p:spTgt>
                                        </p:tgtEl>
                                        <p:attrNameLst>
                                          <p:attrName>style.visibility</p:attrName>
                                        </p:attrNameLst>
                                      </p:cBhvr>
                                      <p:to>
                                        <p:strVal val="visible"/>
                                      </p:to>
                                    </p:set>
                                  </p:childTnLst>
                                </p:cTn>
                              </p:par>
                            </p:childTnLst>
                          </p:cTn>
                        </p:par>
                      </p:childTnLst>
                    </p:cTn>
                  </p:par>
                  <p:par>
                    <p:cTn id="103" nodeType="clickEffect" fill="hold">
                      <p:stCondLst>
                        <p:cond delay="indefinite"/>
                      </p:stCondLst>
                      <p:childTnLst>
                        <p:par>
                          <p:cTn id="104" nodeType="withEffect" fill="hold">
                            <p:stCondLst>
                              <p:cond delay="0"/>
                            </p:stCondLst>
                            <p:childTnLst>
                              <p:par>
                                <p:cTn id="105" nodeType="clickEffect" fill="hold" presetClass="entr" presetID="1">
                                  <p:stCondLst>
                                    <p:cond delay="0"/>
                                  </p:stCondLst>
                                  <p:childTnLst>
                                    <p:set>
                                      <p:cBhvr>
                                        <p:cTn id="106" dur="1" fill="hold">
                                          <p:stCondLst>
                                            <p:cond delay="0"/>
                                          </p:stCondLst>
                                        </p:cTn>
                                        <p:tgtEl>
                                          <p:spTgt spid="81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2" name="PlaceHolder 1"/>
          <p:cNvSpPr>
            <a:spLocks noGrp="1"/>
          </p:cNvSpPr>
          <p:nvPr>
            <p:ph type="sldNum" idx="4"/>
          </p:nvPr>
        </p:nvSpPr>
        <p:spPr>
          <a:xfrm>
            <a:off x="6553080" y="6245280"/>
            <a:ext cx="2131920" cy="4744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Arial"/>
                <a:ea typeface="ＭＳ Ｐゴシック"/>
              </a:defRPr>
            </a:lvl1pPr>
          </a:lstStyle>
          <a:p>
            <a:pPr indent="0">
              <a:lnSpc>
                <a:spcPct val="100000"/>
              </a:lnSpc>
              <a:buNone/>
              <a:tabLst>
                <a:tab algn="l" pos="0"/>
              </a:tabLst>
            </a:pPr>
            <a:fld id="{AC7BC41E-A47A-4AC0-9325-5AB041529984}" type="slidenum">
              <a:rPr b="0" lang="en-US" sz="1800" spc="-1" strike="noStrike">
                <a:solidFill>
                  <a:srgbClr val="000000"/>
                </a:solidFill>
                <a:latin typeface="Arial"/>
                <a:ea typeface="ＭＳ Ｐゴシック"/>
              </a:rPr>
              <a:t>&lt;number&gt;</a:t>
            </a:fld>
            <a:endParaRPr b="0" lang="en-US" sz="1800" spc="-1" strike="noStrike">
              <a:solidFill>
                <a:srgbClr val="000000"/>
              </a:solidFill>
              <a:latin typeface="Times New Roman"/>
            </a:endParaRPr>
          </a:p>
        </p:txBody>
      </p:sp>
      <p:sp>
        <p:nvSpPr>
          <p:cNvPr id="1063" name="PlaceHolder 2"/>
          <p:cNvSpPr>
            <a:spLocks noGrp="1"/>
          </p:cNvSpPr>
          <p:nvPr>
            <p:ph type="title"/>
          </p:nvPr>
        </p:nvSpPr>
        <p:spPr>
          <a:xfrm>
            <a:off x="1359000" y="127080"/>
            <a:ext cx="6161040" cy="684000"/>
          </a:xfrm>
          <a:prstGeom prst="rect">
            <a:avLst/>
          </a:prstGeom>
          <a:noFill/>
          <a:ln w="0">
            <a:noFill/>
          </a:ln>
        </p:spPr>
        <p:txBody>
          <a:bodyPr numCol="1" spcCol="0" lIns="0" rIns="0" tIns="0" bIns="0" anchor="ctr">
            <a:noAutofit/>
          </a:bodyPr>
          <a:p>
            <a:pPr indent="0">
              <a:lnSpc>
                <a:spcPct val="100000"/>
              </a:lnSpc>
              <a:buNone/>
              <a:tabLst>
                <a:tab algn="l" pos="0"/>
              </a:tabLst>
            </a:pPr>
            <a:r>
              <a:rPr b="1" lang="en-US" sz="2400" spc="-1" strike="noStrike">
                <a:solidFill>
                  <a:srgbClr val="f3f0e2"/>
                </a:solidFill>
                <a:latin typeface="Arial"/>
                <a:ea typeface="ＭＳ Ｐゴシック"/>
              </a:rPr>
              <a:t>Authorization and </a:t>
            </a:r>
            <a:br>
              <a:rPr sz="2400"/>
            </a:br>
            <a:r>
              <a:rPr b="1" lang="en-US" sz="2400" spc="-1" strike="noStrike">
                <a:solidFill>
                  <a:srgbClr val="f3f0e2"/>
                </a:solidFill>
                <a:latin typeface="Arial"/>
                <a:ea typeface="ＭＳ Ｐゴシック"/>
              </a:rPr>
              <a:t>Authentication Approach</a:t>
            </a:r>
            <a:endParaRPr b="0" lang="en-US" sz="2400" spc="-1" strike="noStrike">
              <a:solidFill>
                <a:srgbClr val="000000"/>
              </a:solidFill>
              <a:latin typeface="Arial"/>
            </a:endParaRPr>
          </a:p>
        </p:txBody>
      </p:sp>
      <p:sp>
        <p:nvSpPr>
          <p:cNvPr id="1064" name="Rectangle 208"/>
          <p:cNvSpPr/>
          <p:nvPr/>
        </p:nvSpPr>
        <p:spPr>
          <a:xfrm>
            <a:off x="457200" y="1352520"/>
            <a:ext cx="8227800" cy="4798800"/>
          </a:xfrm>
          <a:prstGeom prst="rect">
            <a:avLst/>
          </a:prstGeom>
          <a:noFill/>
          <a:ln w="9525">
            <a:noFill/>
          </a:ln>
        </p:spPr>
        <p:style>
          <a:lnRef idx="0"/>
          <a:fillRef idx="0"/>
          <a:effectRef idx="0"/>
          <a:fontRef idx="minor"/>
        </p:style>
        <p:txBody>
          <a:bodyPr lIns="90000" rIns="90000" tIns="45000" bIns="45000" anchor="t">
            <a:noAutofit/>
          </a:bodyPr>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Authorization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Information about the VME will be entered into NATT</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NAMS workflow will be used to authorize user access to the VME  environment </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The local VME LDAP will control access to individual systems/applications in the VME  environment, residing on the Virtual Machine and on stand-alone servers</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2000" spc="-1" strike="noStrike">
                <a:solidFill>
                  <a:srgbClr val="000000"/>
                </a:solidFill>
                <a:latin typeface="Arial"/>
                <a:ea typeface="ヒラギノ角ゴ Pro W3"/>
              </a:rPr>
              <a:t>VME users are identified by AUID</a:t>
            </a:r>
            <a:endParaRPr b="0" lang="en-US" sz="2000" spc="-1" strike="noStrike">
              <a:solidFill>
                <a:srgbClr val="000000"/>
              </a:solidFill>
              <a:latin typeface="Arial"/>
            </a:endParaRPr>
          </a:p>
          <a:p>
            <a:pPr marL="343080" indent="-343080">
              <a:lnSpc>
                <a:spcPct val="100000"/>
              </a:lnSpc>
              <a:spcBef>
                <a:spcPts val="400"/>
              </a:spcBef>
              <a:buClr>
                <a:srgbClr val="000000"/>
              </a:buClr>
              <a:buFont typeface="Arial"/>
              <a:buChar char="•"/>
            </a:pPr>
            <a:r>
              <a:rPr b="0" lang="en-US" sz="2000" spc="-1" strike="noStrike">
                <a:solidFill>
                  <a:srgbClr val="000000"/>
                </a:solidFill>
                <a:latin typeface="Arial"/>
                <a:ea typeface="ヒラギノ角ゴ Pro W3"/>
              </a:rPr>
              <a:t>Authentication</a:t>
            </a:r>
            <a:endParaRPr b="0" lang="en-US" sz="20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will use RSA tokens to provide 2-factor authentication of users</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The VME RSA tokens have been integrated into the Code 700 RSA structure </a:t>
            </a:r>
            <a:endParaRPr b="0" lang="en-US" sz="1800" spc="-1" strike="noStrike">
              <a:solidFill>
                <a:srgbClr val="000000"/>
              </a:solidFill>
              <a:latin typeface="Arial"/>
            </a:endParaRPr>
          </a:p>
          <a:p>
            <a:pPr lvl="1" marL="685800" indent="-228600">
              <a:lnSpc>
                <a:spcPct val="100000"/>
              </a:lnSpc>
              <a:buClr>
                <a:srgbClr val="000000"/>
              </a:buClr>
              <a:buFont typeface="Arial"/>
              <a:buChar char="–"/>
            </a:pPr>
            <a:r>
              <a:rPr b="0" lang="en-US" sz="1800" spc="-1" strike="noStrike">
                <a:solidFill>
                  <a:srgbClr val="000000"/>
                </a:solidFill>
                <a:latin typeface="Arial"/>
                <a:ea typeface="ヒラギノ角ゴ Pro W3"/>
              </a:rPr>
              <a:t>When available, the VME RSA tokens will be integrated into the Agency RSA token system</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spcBef>
                <a:spcPts val="241"/>
              </a:spcBef>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5" name="PlaceHolder 1"/>
          <p:cNvSpPr>
            <a:spLocks noGrp="1"/>
          </p:cNvSpPr>
          <p:nvPr>
            <p:ph type="title"/>
          </p:nvPr>
        </p:nvSpPr>
        <p:spPr>
          <a:xfrm>
            <a:off x="2428920" y="264960"/>
            <a:ext cx="4894200" cy="71244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f3f0e2"/>
                </a:solidFill>
                <a:latin typeface="Arial"/>
                <a:ea typeface="ＭＳ Ｐゴシック"/>
              </a:rPr>
              <a:t>SEDVME Access</a:t>
            </a:r>
            <a:endParaRPr b="0" lang="en-US" sz="2400" spc="-1" strike="noStrike">
              <a:solidFill>
                <a:srgbClr val="000000"/>
              </a:solidFill>
              <a:latin typeface="Arial"/>
            </a:endParaRPr>
          </a:p>
        </p:txBody>
      </p:sp>
      <p:sp>
        <p:nvSpPr>
          <p:cNvPr id="1066" name="PlaceHolder 2"/>
          <p:cNvSpPr>
            <a:spLocks noGrp="1"/>
          </p:cNvSpPr>
          <p:nvPr>
            <p:ph/>
          </p:nvPr>
        </p:nvSpPr>
        <p:spPr>
          <a:xfrm>
            <a:off x="390600" y="1143000"/>
            <a:ext cx="8484840" cy="4524120"/>
          </a:xfrm>
          <a:prstGeom prst="rect">
            <a:avLst/>
          </a:prstGeom>
          <a:noFill/>
          <a:ln w="0">
            <a:noFill/>
          </a:ln>
        </p:spPr>
        <p:txBody>
          <a:bodyPr numCol="1" spcCol="0" lIns="90000" rIns="90000" tIns="45000" bIns="45000" anchor="t">
            <a:noAutofit/>
          </a:bodyPr>
          <a:p>
            <a:pPr indent="0">
              <a:lnSpc>
                <a:spcPct val="100000"/>
              </a:lnSpc>
              <a:spcBef>
                <a:spcPts val="360"/>
              </a:spcBef>
              <a:buNone/>
              <a:tabLst>
                <a:tab algn="l" pos="0"/>
              </a:tabLst>
            </a:pPr>
            <a:endParaRPr b="0" lang="en-US" sz="18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ＭＳ Ｐゴシック"/>
              </a:rPr>
              <a:t>All public web applications will be accessed through the Center’s Zoned Architecture Public Zone</a:t>
            </a:r>
            <a:endParaRPr b="0" lang="en-US" sz="20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Firewall rules for both inbound and outbound traffic</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dually connected</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All public IP services will change IP addresses to 129.164.179.#</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VMs will not be placed on the Center’s Zoned Architecture Public Zone subnet</a:t>
            </a:r>
            <a:endParaRPr b="0" lang="en-US" sz="1400" spc="-1" strike="noStrike">
              <a:solidFill>
                <a:srgbClr val="000000"/>
              </a:solidFill>
              <a:latin typeface="Arial"/>
            </a:endParaRPr>
          </a:p>
          <a:p>
            <a:pPr lvl="1" marL="977760" indent="-577800">
              <a:lnSpc>
                <a:spcPct val="100000"/>
              </a:lnSpc>
              <a:spcBef>
                <a:spcPts val="281"/>
              </a:spcBef>
              <a:buClr>
                <a:srgbClr val="000000"/>
              </a:buClr>
              <a:buFont typeface="Arial"/>
              <a:buChar char="–"/>
              <a:tabLst>
                <a:tab algn="l" pos="0"/>
              </a:tabLst>
            </a:pPr>
            <a:r>
              <a:rPr b="0" lang="en-US" sz="1400" spc="-1" strike="noStrike">
                <a:solidFill>
                  <a:srgbClr val="000000"/>
                </a:solidFill>
                <a:latin typeface="Arial"/>
                <a:ea typeface="ヒラギノ角ゴ Pro W3"/>
              </a:rPr>
              <a:t>Login access to public servers will be restricted </a:t>
            </a:r>
            <a:endParaRPr b="0" lang="en-US" sz="14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ACLs controlled from Catbird, limits communicating to hosts as requirements dictate.</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LDAP controls the environment. Netgroups will restrict logins to hosts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Two factor RSA required on all VMs</a:t>
            </a:r>
            <a:endParaRPr b="0" lang="en-US" sz="2000" spc="-1" strike="noStrike">
              <a:solidFill>
                <a:srgbClr val="000000"/>
              </a:solidFill>
              <a:latin typeface="Arial"/>
            </a:endParaRPr>
          </a:p>
          <a:p>
            <a:pPr marL="577800" indent="-577800">
              <a:lnSpc>
                <a:spcPct val="100000"/>
              </a:lnSpc>
              <a:spcBef>
                <a:spcPts val="400"/>
              </a:spcBef>
              <a:buClr>
                <a:srgbClr val="000000"/>
              </a:buClr>
              <a:buFont typeface="Arial"/>
              <a:buChar char="•"/>
              <a:tabLst>
                <a:tab algn="l" pos="0"/>
              </a:tabLst>
            </a:pPr>
            <a:r>
              <a:rPr b="0" lang="en-US" sz="2000" spc="-1" strike="noStrike">
                <a:solidFill>
                  <a:srgbClr val="000000"/>
                </a:solidFill>
                <a:latin typeface="Arial"/>
                <a:ea typeface="ヒラギノ角ゴ Pro W3"/>
              </a:rPr>
              <a:t>Access to physical hardware on the private management network will be through a dually connected physical hardened host that requires two factor RSA. This will allow an SSH tunnel through this host to Virtual Center.</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6" name="PlaceHolder 1"/>
          <p:cNvSpPr>
            <a:spLocks noGrp="1"/>
          </p:cNvSpPr>
          <p:nvPr>
            <p:ph type="title"/>
          </p:nvPr>
        </p:nvSpPr>
        <p:spPr>
          <a:xfrm>
            <a:off x="100080" y="1265400"/>
            <a:ext cx="9042120" cy="48708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Osaka"/>
              </a:rPr>
              <a:t>SEDVME Timeline: 2007 – Dec 2010: Motivations</a:t>
            </a:r>
            <a:br>
              <a:rPr sz="2800"/>
            </a:br>
            <a:r>
              <a:rPr b="1" i="1" lang="en-US" sz="2800" spc="-1" strike="noStrike">
                <a:solidFill>
                  <a:srgbClr val="000000"/>
                </a:solidFill>
                <a:latin typeface="Arial"/>
                <a:ea typeface="Osaka"/>
              </a:rPr>
              <a:t>2007…New GSFC Science Building B34 coming…</a:t>
            </a:r>
            <a:endParaRPr b="0" lang="en-US" sz="2800" spc="-1" strike="noStrike">
              <a:solidFill>
                <a:srgbClr val="000000"/>
              </a:solidFill>
              <a:latin typeface="Arial"/>
            </a:endParaRPr>
          </a:p>
        </p:txBody>
      </p:sp>
      <p:sp>
        <p:nvSpPr>
          <p:cNvPr id="817" name="PlaceHolder 2"/>
          <p:cNvSpPr>
            <a:spLocks noGrp="1"/>
          </p:cNvSpPr>
          <p:nvPr>
            <p:ph/>
          </p:nvPr>
        </p:nvSpPr>
        <p:spPr>
          <a:xfrm>
            <a:off x="100080" y="2006640"/>
            <a:ext cx="8942040" cy="452736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A new science building appears in the center roadmap plan(2006) </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Supposed to accommodate 3 divisions, their labs and computers.  A 4 floor state of the art green facility is planned.  </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Refined requirements are still well over budget.</a:t>
            </a:r>
            <a:endParaRPr b="0" lang="en-US" sz="20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i="1" lang="en-US" sz="2000" spc="-1" strike="noStrike">
                <a:solidFill>
                  <a:srgbClr val="000000"/>
                </a:solidFill>
                <a:latin typeface="Arial"/>
                <a:ea typeface="Osaka"/>
              </a:rPr>
              <a:t>Final building design reduces the building from 4 stories to a 3 story building with fewer people, fewer labs and</a:t>
            </a:r>
            <a:r>
              <a:rPr b="1" i="1" lang="en-US" sz="2000" spc="-1" strike="noStrike">
                <a:solidFill>
                  <a:srgbClr val="000000"/>
                </a:solidFill>
                <a:latin typeface="Arial"/>
                <a:ea typeface="Osaka"/>
              </a:rPr>
              <a:t> </a:t>
            </a:r>
            <a:r>
              <a:rPr b="1" i="1" lang="en-US" sz="2000" spc="-1" strike="noStrike" u="sng">
                <a:solidFill>
                  <a:srgbClr val="ff0000"/>
                </a:solidFill>
                <a:uFillTx/>
                <a:latin typeface="Arial"/>
                <a:ea typeface="Osaka"/>
              </a:rPr>
              <a:t>no computer room</a:t>
            </a:r>
            <a:r>
              <a:rPr b="1" i="1" lang="en-US" sz="2000" spc="-1" strike="noStrike">
                <a:solidFill>
                  <a:srgbClr val="ff0000"/>
                </a:solidFill>
                <a:latin typeface="Arial"/>
                <a:ea typeface="Osaka"/>
              </a:rPr>
              <a:t>!</a:t>
            </a:r>
            <a:endParaRPr b="0" lang="en-US" sz="20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Ground breaking for B34: July 16, 2007</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B34 open for business September 2009</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Most B2 computer rooms shutdown August 2010</a:t>
            </a:r>
            <a:endParaRPr b="0" lang="en-US" sz="2400" spc="-1" strike="noStrike">
              <a:solidFill>
                <a:srgbClr val="000000"/>
              </a:solidFill>
              <a:latin typeface="Arial"/>
            </a:endParaRPr>
          </a:p>
          <a:p>
            <a:pPr marL="343080" indent="-343080">
              <a:lnSpc>
                <a:spcPct val="100000"/>
              </a:lnSpc>
              <a:spcBef>
                <a:spcPts val="479"/>
              </a:spcBef>
              <a:buClr>
                <a:srgbClr val="000000"/>
              </a:buClr>
              <a:buFont typeface="Arial"/>
              <a:buChar char="•"/>
            </a:pPr>
            <a:r>
              <a:rPr b="0" i="1" lang="en-US" sz="2400" spc="-1" strike="noStrike">
                <a:solidFill>
                  <a:srgbClr val="000000"/>
                </a:solidFill>
                <a:latin typeface="Arial"/>
                <a:ea typeface="Osaka"/>
              </a:rPr>
              <a:t>B2 shutdown December 2010.</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07" dur="indefinite" restart="never" nodeType="tmRoot">
          <p:childTnLst>
            <p:seq>
              <p:cTn id="108" dur="indefinite" nodeType="mainSeq">
                <p:childTnLst>
                  <p:par>
                    <p:cTn id="109" nodeType="clickEffect" fill="hold">
                      <p:stCondLst>
                        <p:cond delay="indefinite"/>
                      </p:stCondLst>
                      <p:childTnLst>
                        <p:par>
                          <p:cTn id="110" nodeType="withEffect" fill="hold">
                            <p:stCondLst>
                              <p:cond delay="0"/>
                            </p:stCondLst>
                            <p:childTnLst>
                              <p:par>
                                <p:cTn id="111" nodeType="clickEffect" fill="hold" presetClass="entr" presetID="1">
                                  <p:stCondLst>
                                    <p:cond delay="0"/>
                                  </p:stCondLst>
                                  <p:childTnLst>
                                    <p:set>
                                      <p:cBhvr>
                                        <p:cTn id="112" dur="1" fill="hold">
                                          <p:stCondLst>
                                            <p:cond delay="0"/>
                                          </p:stCondLst>
                                        </p:cTn>
                                        <p:tgtEl>
                                          <p:spTgt spid="817">
                                            <p:txEl>
                                              <p:pRg st="0" end="0"/>
                                            </p:txEl>
                                          </p:spTgt>
                                        </p:tgtEl>
                                        <p:attrNameLst>
                                          <p:attrName>style.visibility</p:attrName>
                                        </p:attrNameLst>
                                      </p:cBhvr>
                                      <p:to>
                                        <p:strVal val="visible"/>
                                      </p:to>
                                    </p:set>
                                  </p:childTnLst>
                                </p:cTn>
                              </p:par>
                            </p:childTnLst>
                          </p:cTn>
                        </p:par>
                      </p:childTnLst>
                    </p:cTn>
                  </p:par>
                  <p:par>
                    <p:cTn id="113" nodeType="clickEffect" fill="hold">
                      <p:stCondLst>
                        <p:cond delay="indefinite"/>
                      </p:stCondLst>
                      <p:childTnLst>
                        <p:par>
                          <p:cTn id="114" nodeType="withEffect" fill="hold">
                            <p:stCondLst>
                              <p:cond delay="0"/>
                            </p:stCondLst>
                            <p:childTnLst>
                              <p:par>
                                <p:cTn id="115" nodeType="clickEffect" fill="hold" presetClass="entr" presetID="1">
                                  <p:stCondLst>
                                    <p:cond delay="0"/>
                                  </p:stCondLst>
                                  <p:childTnLst>
                                    <p:set>
                                      <p:cBhvr>
                                        <p:cTn id="116" dur="1" fill="hold">
                                          <p:stCondLst>
                                            <p:cond delay="0"/>
                                          </p:stCondLst>
                                        </p:cTn>
                                        <p:tgtEl>
                                          <p:spTgt spid="817">
                                            <p:txEl>
                                              <p:pRg st="1" end="1"/>
                                            </p:txEl>
                                          </p:spTgt>
                                        </p:tgtEl>
                                        <p:attrNameLst>
                                          <p:attrName>style.visibility</p:attrName>
                                        </p:attrNameLst>
                                      </p:cBhvr>
                                      <p:to>
                                        <p:strVal val="visible"/>
                                      </p:to>
                                    </p:set>
                                  </p:childTnLst>
                                </p:cTn>
                              </p:par>
                            </p:childTnLst>
                          </p:cTn>
                        </p:par>
                      </p:childTnLst>
                    </p:cTn>
                  </p:par>
                  <p:par>
                    <p:cTn id="117" nodeType="clickEffect" fill="hold">
                      <p:stCondLst>
                        <p:cond delay="indefinite"/>
                      </p:stCondLst>
                      <p:childTnLst>
                        <p:par>
                          <p:cTn id="118" nodeType="withEffect" fill="hold">
                            <p:stCondLst>
                              <p:cond delay="0"/>
                            </p:stCondLst>
                            <p:childTnLst>
                              <p:par>
                                <p:cTn id="119" nodeType="clickEffect" fill="hold" presetClass="entr" presetID="1">
                                  <p:stCondLst>
                                    <p:cond delay="0"/>
                                  </p:stCondLst>
                                  <p:childTnLst>
                                    <p:set>
                                      <p:cBhvr>
                                        <p:cTn id="120" dur="1" fill="hold">
                                          <p:stCondLst>
                                            <p:cond delay="0"/>
                                          </p:stCondLst>
                                        </p:cTn>
                                        <p:tgtEl>
                                          <p:spTgt spid="817">
                                            <p:txEl>
                                              <p:pRg st="2" end="2"/>
                                            </p:txEl>
                                          </p:spTgt>
                                        </p:tgtEl>
                                        <p:attrNameLst>
                                          <p:attrName>style.visibility</p:attrName>
                                        </p:attrNameLst>
                                      </p:cBhvr>
                                      <p:to>
                                        <p:strVal val="visible"/>
                                      </p:to>
                                    </p:set>
                                  </p:childTnLst>
                                </p:cTn>
                              </p:par>
                            </p:childTnLst>
                          </p:cTn>
                        </p:par>
                      </p:childTnLst>
                    </p:cTn>
                  </p:par>
                  <p:par>
                    <p:cTn id="121" nodeType="clickEffect" fill="hold">
                      <p:stCondLst>
                        <p:cond delay="indefinite"/>
                      </p:stCondLst>
                      <p:childTnLst>
                        <p:par>
                          <p:cTn id="122" nodeType="withEffect" fill="hold">
                            <p:stCondLst>
                              <p:cond delay="0"/>
                            </p:stCondLst>
                            <p:childTnLst>
                              <p:par>
                                <p:cTn id="123" nodeType="clickEffect" fill="hold" presetClass="entr" presetID="1">
                                  <p:stCondLst>
                                    <p:cond delay="0"/>
                                  </p:stCondLst>
                                  <p:childTnLst>
                                    <p:set>
                                      <p:cBhvr>
                                        <p:cTn id="124" dur="1" fill="hold">
                                          <p:stCondLst>
                                            <p:cond delay="0"/>
                                          </p:stCondLst>
                                        </p:cTn>
                                        <p:tgtEl>
                                          <p:spTgt spid="817">
                                            <p:txEl>
                                              <p:pRg st="3" end="3"/>
                                            </p:txEl>
                                          </p:spTgt>
                                        </p:tgtEl>
                                        <p:attrNameLst>
                                          <p:attrName>style.visibility</p:attrName>
                                        </p:attrNameLst>
                                      </p:cBhvr>
                                      <p:to>
                                        <p:strVal val="visible"/>
                                      </p:to>
                                    </p:set>
                                  </p:childTnLst>
                                </p:cTn>
                              </p:par>
                            </p:childTnLst>
                          </p:cTn>
                        </p:par>
                      </p:childTnLst>
                    </p:cTn>
                  </p:par>
                  <p:par>
                    <p:cTn id="125" nodeType="clickEffect" fill="hold">
                      <p:stCondLst>
                        <p:cond delay="indefinite"/>
                      </p:stCondLst>
                      <p:childTnLst>
                        <p:par>
                          <p:cTn id="126" nodeType="withEffect" fill="hold">
                            <p:stCondLst>
                              <p:cond delay="0"/>
                            </p:stCondLst>
                            <p:childTnLst>
                              <p:par>
                                <p:cTn id="127" nodeType="clickEffect" fill="hold" presetClass="entr" presetID="1">
                                  <p:stCondLst>
                                    <p:cond delay="0"/>
                                  </p:stCondLst>
                                  <p:childTnLst>
                                    <p:set>
                                      <p:cBhvr>
                                        <p:cTn id="128" dur="1" fill="hold">
                                          <p:stCondLst>
                                            <p:cond delay="0"/>
                                          </p:stCondLst>
                                        </p:cTn>
                                        <p:tgtEl>
                                          <p:spTgt spid="817">
                                            <p:txEl>
                                              <p:pRg st="4" end="4"/>
                                            </p:txEl>
                                          </p:spTgt>
                                        </p:tgtEl>
                                        <p:attrNameLst>
                                          <p:attrName>style.visibility</p:attrName>
                                        </p:attrNameLst>
                                      </p:cBhvr>
                                      <p:to>
                                        <p:strVal val="visible"/>
                                      </p:to>
                                    </p:set>
                                  </p:childTnLst>
                                </p:cTn>
                              </p:par>
                            </p:childTnLst>
                          </p:cTn>
                        </p:par>
                      </p:childTnLst>
                    </p:cTn>
                  </p:par>
                  <p:par>
                    <p:cTn id="129" nodeType="clickEffect" fill="hold">
                      <p:stCondLst>
                        <p:cond delay="indefinite"/>
                      </p:stCondLst>
                      <p:childTnLst>
                        <p:par>
                          <p:cTn id="130" nodeType="withEffect" fill="hold">
                            <p:stCondLst>
                              <p:cond delay="0"/>
                            </p:stCondLst>
                            <p:childTnLst>
                              <p:par>
                                <p:cTn id="131" nodeType="clickEffect" fill="hold" presetClass="entr" presetID="1">
                                  <p:stCondLst>
                                    <p:cond delay="0"/>
                                  </p:stCondLst>
                                  <p:childTnLst>
                                    <p:set>
                                      <p:cBhvr>
                                        <p:cTn id="132" dur="1" fill="hold">
                                          <p:stCondLst>
                                            <p:cond delay="0"/>
                                          </p:stCondLst>
                                        </p:cTn>
                                        <p:tgtEl>
                                          <p:spTgt spid="817">
                                            <p:txEl>
                                              <p:pRg st="5" end="5"/>
                                            </p:txEl>
                                          </p:spTgt>
                                        </p:tgtEl>
                                        <p:attrNameLst>
                                          <p:attrName>style.visibility</p:attrName>
                                        </p:attrNameLst>
                                      </p:cBhvr>
                                      <p:to>
                                        <p:strVal val="visible"/>
                                      </p:to>
                                    </p:set>
                                  </p:childTnLst>
                                </p:cTn>
                              </p:par>
                            </p:childTnLst>
                          </p:cTn>
                        </p:par>
                      </p:childTnLst>
                    </p:cTn>
                  </p:par>
                  <p:par>
                    <p:cTn id="133" nodeType="clickEffect" fill="hold">
                      <p:stCondLst>
                        <p:cond delay="indefinite"/>
                      </p:stCondLst>
                      <p:childTnLst>
                        <p:par>
                          <p:cTn id="134" nodeType="withEffect" fill="hold">
                            <p:stCondLst>
                              <p:cond delay="0"/>
                            </p:stCondLst>
                            <p:childTnLst>
                              <p:par>
                                <p:cTn id="135" nodeType="clickEffect" fill="hold" presetClass="entr" presetID="1">
                                  <p:stCondLst>
                                    <p:cond delay="0"/>
                                  </p:stCondLst>
                                  <p:childTnLst>
                                    <p:set>
                                      <p:cBhvr>
                                        <p:cTn id="136" dur="1" fill="hold">
                                          <p:stCondLst>
                                            <p:cond delay="0"/>
                                          </p:stCondLst>
                                        </p:cTn>
                                        <p:tgtEl>
                                          <p:spTgt spid="817">
                                            <p:txEl>
                                              <p:pRg st="6" end="6"/>
                                            </p:txEl>
                                          </p:spTgt>
                                        </p:tgtEl>
                                        <p:attrNameLst>
                                          <p:attrName>style.visibility</p:attrName>
                                        </p:attrNameLst>
                                      </p:cBhvr>
                                      <p:to>
                                        <p:strVal val="visible"/>
                                      </p:to>
                                    </p:set>
                                  </p:childTnLst>
                                </p:cTn>
                              </p:par>
                            </p:childTnLst>
                          </p:cTn>
                        </p:par>
                      </p:childTnLst>
                    </p:cTn>
                  </p:par>
                  <p:par>
                    <p:cTn id="137" nodeType="clickEffect" fill="hold">
                      <p:stCondLst>
                        <p:cond delay="indefinite"/>
                      </p:stCondLst>
                      <p:childTnLst>
                        <p:par>
                          <p:cTn id="138" nodeType="withEffect" fill="hold">
                            <p:stCondLst>
                              <p:cond delay="0"/>
                            </p:stCondLst>
                            <p:childTnLst>
                              <p:par>
                                <p:cTn id="139" nodeType="clickEffect" fill="hold" presetClass="entr" presetID="1">
                                  <p:stCondLst>
                                    <p:cond delay="0"/>
                                  </p:stCondLst>
                                  <p:childTnLst>
                                    <p:set>
                                      <p:cBhvr>
                                        <p:cTn id="140" dur="1" fill="hold">
                                          <p:stCondLst>
                                            <p:cond delay="0"/>
                                          </p:stCondLst>
                                        </p:cTn>
                                        <p:tgtEl>
                                          <p:spTgt spid="81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8" name="Content Placeholder 7" descr="Picture of building 2 with a fence around it waiting to be torn down."/>
          <p:cNvPicPr/>
          <p:nvPr/>
        </p:nvPicPr>
        <p:blipFill>
          <a:blip r:embed="rId1"/>
          <a:srcRect l="5250" t="0" r="5250" b="0"/>
          <a:stretch/>
        </p:blipFill>
        <p:spPr>
          <a:xfrm>
            <a:off x="0" y="1131840"/>
            <a:ext cx="4568760" cy="3412800"/>
          </a:xfrm>
          <a:prstGeom prst="rect">
            <a:avLst/>
          </a:prstGeom>
          <a:ln w="0">
            <a:noFill/>
          </a:ln>
        </p:spPr>
      </p:pic>
      <p:pic>
        <p:nvPicPr>
          <p:cNvPr id="819" name="Picture 16" descr="An artist rendering of Building 34"/>
          <p:cNvPicPr/>
          <p:nvPr/>
        </p:nvPicPr>
        <p:blipFill>
          <a:blip r:embed="rId2"/>
          <a:stretch/>
        </p:blipFill>
        <p:spPr>
          <a:xfrm>
            <a:off x="4557600" y="3581280"/>
            <a:ext cx="4581360" cy="3274920"/>
          </a:xfrm>
          <a:prstGeom prst="rect">
            <a:avLst/>
          </a:prstGeom>
          <a:ln w="0">
            <a:noFill/>
          </a:ln>
        </p:spPr>
      </p:pic>
      <p:sp>
        <p:nvSpPr>
          <p:cNvPr id="820" name="PlaceHolder 1"/>
          <p:cNvSpPr>
            <a:spLocks noGrp="1"/>
          </p:cNvSpPr>
          <p:nvPr>
            <p:ph type="title"/>
          </p:nvPr>
        </p:nvSpPr>
        <p:spPr>
          <a:xfrm>
            <a:off x="4559400" y="1139760"/>
            <a:ext cx="2725560" cy="129528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i="1" lang="en-US" sz="2800" spc="-1" strike="noStrike">
                <a:solidFill>
                  <a:srgbClr val="000000"/>
                </a:solidFill>
                <a:latin typeface="Arial"/>
                <a:ea typeface="Osaka"/>
              </a:rPr>
              <a:t>Our old home Building 2</a:t>
            </a:r>
            <a:endParaRPr b="0" lang="en-US" sz="2800" spc="-1" strike="noStrike">
              <a:solidFill>
                <a:srgbClr val="000000"/>
              </a:solidFill>
              <a:latin typeface="Arial"/>
            </a:endParaRPr>
          </a:p>
        </p:txBody>
      </p:sp>
      <p:sp>
        <p:nvSpPr>
          <p:cNvPr id="821" name="Title 1"/>
          <p:cNvSpPr/>
          <p:nvPr/>
        </p:nvSpPr>
        <p:spPr>
          <a:xfrm>
            <a:off x="1890720" y="5802480"/>
            <a:ext cx="2666880" cy="10537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i="1" lang="en-US" sz="2800" spc="-1" strike="noStrike">
                <a:solidFill>
                  <a:srgbClr val="000000"/>
                </a:solidFill>
                <a:latin typeface="Arial"/>
                <a:ea typeface="Osaka"/>
              </a:rPr>
              <a:t>Our new home Building 34</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2" name="Picture 17" descr="IT managers on a cliff with parachutes trying to decide who jumps first onto a cloud labelled &quot;Cloud Computing&quot;.&#10; Used with permission.&#10;copyright 2011 John Klossner, www.jklossner.com&#10;"/>
          <p:cNvPicPr/>
          <p:nvPr/>
        </p:nvPicPr>
        <p:blipFill>
          <a:blip r:embed="rId1"/>
          <a:stretch/>
        </p:blipFill>
        <p:spPr>
          <a:xfrm>
            <a:off x="98280" y="1539720"/>
            <a:ext cx="8964360" cy="5278320"/>
          </a:xfrm>
          <a:prstGeom prst="rect">
            <a:avLst/>
          </a:prstGeom>
          <a:ln w="0">
            <a:noFill/>
          </a:ln>
        </p:spPr>
      </p:pic>
      <p:sp>
        <p:nvSpPr>
          <p:cNvPr id="823" name="Rectangle 14"/>
          <p:cNvSpPr/>
          <p:nvPr/>
        </p:nvSpPr>
        <p:spPr>
          <a:xfrm>
            <a:off x="235080" y="6184800"/>
            <a:ext cx="86533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n-US" sz="1800" spc="-1" strike="noStrike">
                <a:solidFill>
                  <a:srgbClr val="000000"/>
                </a:solidFill>
                <a:latin typeface="Arial"/>
                <a:ea typeface="ヒラギノ角ゴ Pro W3"/>
              </a:rPr>
              <a:t>Used with permission.</a:t>
            </a:r>
            <a:endParaRPr b="0" lang="en-US" sz="1800" spc="-1" strike="noStrike">
              <a:solidFill>
                <a:srgbClr val="000000"/>
              </a:solidFill>
              <a:latin typeface="Arial"/>
            </a:endParaRPr>
          </a:p>
          <a:p>
            <a:pPr algn="ctr">
              <a:lnSpc>
                <a:spcPct val="100000"/>
              </a:lnSpc>
            </a:pPr>
            <a:r>
              <a:rPr b="0" i="1" lang="en-US" sz="1800" spc="-1" strike="noStrike">
                <a:solidFill>
                  <a:srgbClr val="000000"/>
                </a:solidFill>
                <a:latin typeface="Arial"/>
                <a:ea typeface="ヒラギノ角ゴ Pro W3"/>
              </a:rPr>
              <a:t>copyright 2011 John Klossner, </a:t>
            </a:r>
            <a:r>
              <a:rPr b="0" i="1" lang="en-US" sz="1800" spc="-1" strike="noStrike" u="sng">
                <a:solidFill>
                  <a:srgbClr val="0000ff"/>
                </a:solidFill>
                <a:uFillTx/>
                <a:latin typeface="Arial"/>
                <a:ea typeface="ヒラギノ角ゴ Pro W3"/>
                <a:hlinkClick r:id="rId2"/>
              </a:rPr>
              <a:t>www.jklossner.com</a:t>
            </a:r>
            <a:endParaRPr b="0" lang="en-US" sz="1800" spc="-1" strike="noStrike">
              <a:solidFill>
                <a:srgbClr val="000000"/>
              </a:solidFill>
              <a:latin typeface="Arial"/>
            </a:endParaRPr>
          </a:p>
        </p:txBody>
      </p:sp>
      <p:sp>
        <p:nvSpPr>
          <p:cNvPr id="824" name="PlaceHolder 1"/>
          <p:cNvSpPr>
            <a:spLocks noGrp="1"/>
          </p:cNvSpPr>
          <p:nvPr>
            <p:ph type="title"/>
          </p:nvPr>
        </p:nvSpPr>
        <p:spPr>
          <a:xfrm>
            <a:off x="222120" y="1244520"/>
            <a:ext cx="8227800" cy="750600"/>
          </a:xfrm>
          <a:prstGeom prst="rect">
            <a:avLst/>
          </a:prstGeom>
          <a:noFill/>
          <a:ln w="0">
            <a:noFill/>
          </a:ln>
        </p:spPr>
        <p:txBody>
          <a:bodyPr numCol="1" spcCol="0" lIns="90000" rIns="90000" tIns="45000" bIns="45000" anchor="ctr">
            <a:noAutofit/>
          </a:bodyPr>
          <a:p>
            <a:pPr marL="343080" indent="0">
              <a:lnSpc>
                <a:spcPct val="100000"/>
              </a:lnSpc>
              <a:buNone/>
              <a:tabLst>
                <a:tab algn="l" pos="0"/>
              </a:tabLst>
            </a:pPr>
            <a:r>
              <a:rPr b="1" lang="en-US" sz="2800" spc="-1" strike="noStrike">
                <a:solidFill>
                  <a:srgbClr val="000000"/>
                </a:solidFill>
                <a:latin typeface="Arial"/>
                <a:ea typeface="Osaka"/>
              </a:rPr>
              <a:t>How did SED approach virtualization?</a:t>
            </a:r>
            <a:br>
              <a:rPr sz="2800"/>
            </a:br>
            <a:r>
              <a:rPr b="0" lang="en-US" sz="2000" spc="-1" strike="noStrike">
                <a:solidFill>
                  <a:srgbClr val="000000"/>
                </a:solidFill>
                <a:latin typeface="Arial"/>
                <a:ea typeface="Osaka"/>
              </a:rPr>
              <a:t>Established a 600 Consolidation Committee…..</a:t>
            </a:r>
            <a:br>
              <a:rPr sz="2000"/>
            </a:b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41" dur="indefinite" restart="never" nodeType="tmRoot">
          <p:childTnLst>
            <p:seq>
              <p:cTn id="142" dur="indefinite" nodeType="mainSeq">
                <p:childTnLst>
                  <p:par>
                    <p:cTn id="143" nodeType="clickEffect" fill="hold">
                      <p:stCondLst>
                        <p:cond delay="indefinite"/>
                      </p:stCondLst>
                      <p:childTnLst>
                        <p:par>
                          <p:cTn id="144" nodeType="withEffect" fill="hold">
                            <p:stCondLst>
                              <p:cond delay="0"/>
                            </p:stCondLst>
                            <p:childTnLst>
                              <p:par>
                                <p:cTn id="145" nodeType="clickEffect" fill="hold" presetClass="entr" presetID="1">
                                  <p:stCondLst>
                                    <p:cond delay="0"/>
                                  </p:stCondLst>
                                  <p:childTnLst>
                                    <p:set>
                                      <p:cBhvr>
                                        <p:cTn id="146" dur="1" fill="hold">
                                          <p:stCondLst>
                                            <p:cond delay="0"/>
                                          </p:stCondLst>
                                        </p:cTn>
                                        <p:tgtEl>
                                          <p:spTgt spid="822"/>
                                        </p:tgtEl>
                                        <p:attrNameLst>
                                          <p:attrName>style.visibility</p:attrName>
                                        </p:attrNameLst>
                                      </p:cBhvr>
                                      <p:to>
                                        <p:strVal val="visible"/>
                                      </p:to>
                                    </p:set>
                                  </p:childTnLst>
                                </p:cTn>
                              </p:par>
                              <p:par>
                                <p:cTn id="147" nodeType="withEffect" fill="hold" presetClass="entr" presetID="1">
                                  <p:stCondLst>
                                    <p:cond delay="0"/>
                                  </p:stCondLst>
                                  <p:childTnLst>
                                    <p:set>
                                      <p:cBhvr>
                                        <p:cTn id="148" dur="1" fill="hold">
                                          <p:stCondLst>
                                            <p:cond delay="0"/>
                                          </p:stCondLst>
                                        </p:cTn>
                                        <p:tgtEl>
                                          <p:spTgt spid="8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5" name="PlaceHolder 1"/>
          <p:cNvSpPr>
            <a:spLocks noGrp="1"/>
          </p:cNvSpPr>
          <p:nvPr>
            <p:ph type="title"/>
          </p:nvPr>
        </p:nvSpPr>
        <p:spPr>
          <a:xfrm>
            <a:off x="814680" y="171720"/>
            <a:ext cx="8227800" cy="7506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
        <p:nvSpPr>
          <p:cNvPr id="826" name="PlaceHolder 2"/>
          <p:cNvSpPr>
            <a:spLocks noGrp="1"/>
          </p:cNvSpPr>
          <p:nvPr>
            <p:ph/>
          </p:nvPr>
        </p:nvSpPr>
        <p:spPr>
          <a:xfrm>
            <a:off x="0" y="1106640"/>
            <a:ext cx="9142200" cy="4527360"/>
          </a:xfrm>
          <a:prstGeom prst="rect">
            <a:avLst/>
          </a:prstGeom>
          <a:noFill/>
          <a:ln w="0">
            <a:noFill/>
          </a:ln>
        </p:spPr>
        <p:txBody>
          <a:bodyPr numCol="1" spcCol="0" lIns="90000" rIns="90000" tIns="45000" bIns="45000" anchor="t">
            <a:noAutofit/>
          </a:bodyPr>
          <a:p>
            <a:pPr lvl="1" marL="743040" indent="-285840">
              <a:lnSpc>
                <a:spcPct val="90000"/>
              </a:lnSpc>
              <a:spcBef>
                <a:spcPts val="300"/>
              </a:spcBef>
              <a:buClr>
                <a:srgbClr val="000000"/>
              </a:buClr>
              <a:buFont typeface="Arial"/>
              <a:buChar char="–"/>
            </a:pPr>
            <a:r>
              <a:rPr b="0" lang="en-US" sz="2400" spc="-1" strike="noStrike">
                <a:solidFill>
                  <a:srgbClr val="000000"/>
                </a:solidFill>
                <a:latin typeface="Arial"/>
                <a:ea typeface="Osaka"/>
              </a:rPr>
              <a:t>Established a 600 Consolidation Committee…..</a:t>
            </a:r>
            <a:endParaRPr b="0" lang="en-US" sz="24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Consolidate what??</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Physical location of current data centers for 660, 670 and 690 associated with move to B34. </a:t>
            </a:r>
            <a:r>
              <a:rPr b="0" lang="en-US" sz="16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Shared data center will reside in B28 or B32.</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400" spc="-1" strike="noStrike">
                <a:solidFill>
                  <a:srgbClr val="000000"/>
                </a:solidFill>
                <a:latin typeface="Arial"/>
                <a:ea typeface="ヒラギノ角ゴ Pro W3"/>
              </a:rPr>
              <a:t> </a:t>
            </a:r>
            <a:r>
              <a:rPr b="0" lang="en-US" sz="1600" spc="-1" strike="noStrike">
                <a:solidFill>
                  <a:srgbClr val="000000"/>
                </a:solidFill>
                <a:latin typeface="Arial"/>
                <a:ea typeface="ヒラギノ角ゴ Pro W3"/>
              </a:rPr>
              <a:t>Storage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Archives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Temporary mass storage currently in labs and highbay. </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Different storage models - local vs. remote</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Web server consolidation</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Database back-ends: Sybase, MySQL, ColdFusion, others???????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IP Load balancing…..</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current “As Is”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Inventory: Number of machines, physical space required, power consumption, network connectivity…….</a:t>
            </a:r>
            <a:endParaRPr b="0" lang="en-US" sz="1600" spc="-1" strike="noStrike">
              <a:solidFill>
                <a:srgbClr val="000000"/>
              </a:solidFill>
              <a:latin typeface="Arial"/>
            </a:endParaRPr>
          </a:p>
          <a:p>
            <a:pPr lvl="2" marL="1143000" indent="-228600">
              <a:lnSpc>
                <a:spcPct val="90000"/>
              </a:lnSpc>
              <a:spcBef>
                <a:spcPts val="300"/>
              </a:spcBef>
              <a:buClr>
                <a:srgbClr val="000000"/>
              </a:buClr>
              <a:buFont typeface="Arial"/>
              <a:buChar char="•"/>
            </a:pPr>
            <a:r>
              <a:rPr b="0" lang="en-US" sz="2000" spc="-1" strike="noStrike">
                <a:solidFill>
                  <a:srgbClr val="000000"/>
                </a:solidFill>
                <a:latin typeface="Arial"/>
                <a:ea typeface="ヒラギノ角ゴ Pro W3"/>
              </a:rPr>
              <a:t>What is the future state??</a:t>
            </a:r>
            <a:endParaRPr b="0" lang="en-US" sz="20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Shanty town(As Is) vs. “state of the art” (</a:t>
            </a:r>
            <a:r>
              <a:rPr b="0" i="1" lang="en-US" sz="1600" spc="-1" strike="noStrike">
                <a:solidFill>
                  <a:srgbClr val="000000"/>
                </a:solidFill>
                <a:latin typeface="Arial"/>
                <a:ea typeface="ヒラギノ角ゴ Pro W3"/>
              </a:rPr>
              <a:t>with virtualization or cloud technologies</a:t>
            </a:r>
            <a:r>
              <a:rPr b="0" lang="en-US" sz="1600" spc="-1" strike="noStrike">
                <a:solidFill>
                  <a:srgbClr val="000000"/>
                </a:solidFill>
                <a:latin typeface="Arial"/>
                <a:ea typeface="ヒラギノ角ゴ Pro W3"/>
              </a:rPr>
              <a:t>)</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Funding</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Startup costs</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Continual funding model</a:t>
            </a:r>
            <a:endParaRPr b="0" lang="en-US" sz="1600" spc="-1" strike="noStrike">
              <a:solidFill>
                <a:srgbClr val="000000"/>
              </a:solidFill>
              <a:latin typeface="Arial"/>
            </a:endParaRPr>
          </a:p>
          <a:p>
            <a:pPr lvl="4" marL="2057400" indent="-228600">
              <a:lnSpc>
                <a:spcPct val="90000"/>
              </a:lnSpc>
              <a:spcBef>
                <a:spcPts val="300"/>
              </a:spcBef>
              <a:buClr>
                <a:srgbClr val="000000"/>
              </a:buClr>
              <a:buFont typeface="Arial"/>
              <a:buChar char="»"/>
            </a:pPr>
            <a:r>
              <a:rPr b="0" lang="en-US" sz="1600" spc="-1" strike="noStrike">
                <a:solidFill>
                  <a:srgbClr val="000000"/>
                </a:solidFill>
                <a:latin typeface="Arial"/>
                <a:ea typeface="ヒラギノ角ゴ Pro W3"/>
              </a:rPr>
              <a:t>buy in????</a:t>
            </a:r>
            <a:endParaRPr b="0" lang="en-US" sz="1600" spc="-1" strike="noStrike">
              <a:solidFill>
                <a:srgbClr val="000000"/>
              </a:solidFill>
              <a:latin typeface="Arial"/>
            </a:endParaRPr>
          </a:p>
          <a:p>
            <a:pPr lvl="3" marL="1600200" indent="-228600">
              <a:lnSpc>
                <a:spcPct val="90000"/>
              </a:lnSpc>
              <a:spcBef>
                <a:spcPts val="300"/>
              </a:spcBef>
              <a:buClr>
                <a:srgbClr val="000000"/>
              </a:buClr>
              <a:buFont typeface="Arial"/>
              <a:buChar char="–"/>
            </a:pPr>
            <a:r>
              <a:rPr b="1" i="1" lang="en-US" sz="1600" spc="-1" strike="noStrike">
                <a:solidFill>
                  <a:srgbClr val="000000"/>
                </a:solidFill>
                <a:latin typeface="Arial"/>
                <a:ea typeface="ヒラギノ角ゴ Pro W3"/>
              </a:rPr>
              <a:t>Very little consensus from the committee on virtualization………………</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49" dur="indefinite" restart="never" nodeType="tmRoot">
          <p:childTnLst>
            <p:seq>
              <p:cTn id="150" dur="indefinite" nodeType="mainSeq">
                <p:childTnLst>
                  <p:par>
                    <p:cTn id="151" nodeType="clickEffect" fill="hold">
                      <p:stCondLst>
                        <p:cond delay="indefinite"/>
                      </p:stCondLst>
                      <p:childTnLst>
                        <p:par>
                          <p:cTn id="152" nodeType="withEffect" fill="hold">
                            <p:stCondLst>
                              <p:cond delay="0"/>
                            </p:stCondLst>
                            <p:childTnLst>
                              <p:par>
                                <p:cTn id="153" nodeType="clickEffect" fill="hold" presetClass="entr" presetID="1">
                                  <p:stCondLst>
                                    <p:cond delay="0"/>
                                  </p:stCondLst>
                                  <p:childTnLst>
                                    <p:set>
                                      <p:cBhvr>
                                        <p:cTn id="154" dur="1" fill="hold">
                                          <p:stCondLst>
                                            <p:cond delay="0"/>
                                          </p:stCondLst>
                                        </p:cTn>
                                        <p:tgtEl>
                                          <p:spTgt spid="826">
                                            <p:txEl>
                                              <p:pRg st="0" end="0"/>
                                            </p:txEl>
                                          </p:spTgt>
                                        </p:tgtEl>
                                        <p:attrNameLst>
                                          <p:attrName>style.visibility</p:attrName>
                                        </p:attrNameLst>
                                      </p:cBhvr>
                                      <p:to>
                                        <p:strVal val="visible"/>
                                      </p:to>
                                    </p:set>
                                  </p:childTnLst>
                                </p:cTn>
                              </p:par>
                              <p:par>
                                <p:cTn id="155" nodeType="withEffect" fill="hold" presetClass="entr" presetID="1">
                                  <p:stCondLst>
                                    <p:cond delay="0"/>
                                  </p:stCondLst>
                                  <p:childTnLst>
                                    <p:set>
                                      <p:cBhvr>
                                        <p:cTn id="156" dur="1" fill="hold">
                                          <p:stCondLst>
                                            <p:cond delay="0"/>
                                          </p:stCondLst>
                                        </p:cTn>
                                        <p:tgtEl>
                                          <p:spTgt spid="826">
                                            <p:txEl>
                                              <p:pRg st="1" end="1"/>
                                            </p:txEl>
                                          </p:spTgt>
                                        </p:tgtEl>
                                        <p:attrNameLst>
                                          <p:attrName>style.visibility</p:attrName>
                                        </p:attrNameLst>
                                      </p:cBhvr>
                                      <p:to>
                                        <p:strVal val="visible"/>
                                      </p:to>
                                    </p:set>
                                  </p:childTnLst>
                                </p:cTn>
                              </p:par>
                              <p:par>
                                <p:cTn id="157" nodeType="withEffect" fill="hold" presetClass="entr" presetID="1">
                                  <p:stCondLst>
                                    <p:cond delay="0"/>
                                  </p:stCondLst>
                                  <p:childTnLst>
                                    <p:set>
                                      <p:cBhvr>
                                        <p:cTn id="158" dur="1" fill="hold">
                                          <p:stCondLst>
                                            <p:cond delay="0"/>
                                          </p:stCondLst>
                                        </p:cTn>
                                        <p:tgtEl>
                                          <p:spTgt spid="826">
                                            <p:txEl>
                                              <p:pRg st="2" end="2"/>
                                            </p:txEl>
                                          </p:spTgt>
                                        </p:tgtEl>
                                        <p:attrNameLst>
                                          <p:attrName>style.visibility</p:attrName>
                                        </p:attrNameLst>
                                      </p:cBhvr>
                                      <p:to>
                                        <p:strVal val="visible"/>
                                      </p:to>
                                    </p:set>
                                  </p:childTnLst>
                                </p:cTn>
                              </p:par>
                              <p:par>
                                <p:cTn id="159" nodeType="withEffect" fill="hold" presetClass="entr" presetID="1">
                                  <p:stCondLst>
                                    <p:cond delay="0"/>
                                  </p:stCondLst>
                                  <p:childTnLst>
                                    <p:set>
                                      <p:cBhvr>
                                        <p:cTn id="160" dur="1" fill="hold">
                                          <p:stCondLst>
                                            <p:cond delay="0"/>
                                          </p:stCondLst>
                                        </p:cTn>
                                        <p:tgtEl>
                                          <p:spTgt spid="826">
                                            <p:txEl>
                                              <p:pRg st="3" end="3"/>
                                            </p:txEl>
                                          </p:spTgt>
                                        </p:tgtEl>
                                        <p:attrNameLst>
                                          <p:attrName>style.visibility</p:attrName>
                                        </p:attrNameLst>
                                      </p:cBhvr>
                                      <p:to>
                                        <p:strVal val="visible"/>
                                      </p:to>
                                    </p:set>
                                  </p:childTnLst>
                                </p:cTn>
                              </p:par>
                              <p:par>
                                <p:cTn id="161" nodeType="withEffect" fill="hold" presetClass="entr" presetID="1">
                                  <p:stCondLst>
                                    <p:cond delay="0"/>
                                  </p:stCondLst>
                                  <p:childTnLst>
                                    <p:set>
                                      <p:cBhvr>
                                        <p:cTn id="162" dur="1" fill="hold">
                                          <p:stCondLst>
                                            <p:cond delay="0"/>
                                          </p:stCondLst>
                                        </p:cTn>
                                        <p:tgtEl>
                                          <p:spTgt spid="826">
                                            <p:txEl>
                                              <p:pRg st="4" end="4"/>
                                            </p:txEl>
                                          </p:spTgt>
                                        </p:tgtEl>
                                        <p:attrNameLst>
                                          <p:attrName>style.visibility</p:attrName>
                                        </p:attrNameLst>
                                      </p:cBhvr>
                                      <p:to>
                                        <p:strVal val="visible"/>
                                      </p:to>
                                    </p:set>
                                  </p:childTnLst>
                                </p:cTn>
                              </p:par>
                              <p:par>
                                <p:cTn id="163" nodeType="withEffect" fill="hold" presetClass="entr" presetID="1">
                                  <p:stCondLst>
                                    <p:cond delay="0"/>
                                  </p:stCondLst>
                                  <p:childTnLst>
                                    <p:set>
                                      <p:cBhvr>
                                        <p:cTn id="164" dur="1" fill="hold">
                                          <p:stCondLst>
                                            <p:cond delay="0"/>
                                          </p:stCondLst>
                                        </p:cTn>
                                        <p:tgtEl>
                                          <p:spTgt spid="826">
                                            <p:txEl>
                                              <p:pRg st="5" end="5"/>
                                            </p:txEl>
                                          </p:spTgt>
                                        </p:tgtEl>
                                        <p:attrNameLst>
                                          <p:attrName>style.visibility</p:attrName>
                                        </p:attrNameLst>
                                      </p:cBhvr>
                                      <p:to>
                                        <p:strVal val="visible"/>
                                      </p:to>
                                    </p:set>
                                  </p:childTnLst>
                                </p:cTn>
                              </p:par>
                              <p:par>
                                <p:cTn id="165" nodeType="withEffect" fill="hold" presetClass="entr" presetID="1">
                                  <p:stCondLst>
                                    <p:cond delay="0"/>
                                  </p:stCondLst>
                                  <p:childTnLst>
                                    <p:set>
                                      <p:cBhvr>
                                        <p:cTn id="166" dur="1" fill="hold">
                                          <p:stCondLst>
                                            <p:cond delay="0"/>
                                          </p:stCondLst>
                                        </p:cTn>
                                        <p:tgtEl>
                                          <p:spTgt spid="826">
                                            <p:txEl>
                                              <p:pRg st="6" end="6"/>
                                            </p:txEl>
                                          </p:spTgt>
                                        </p:tgtEl>
                                        <p:attrNameLst>
                                          <p:attrName>style.visibility</p:attrName>
                                        </p:attrNameLst>
                                      </p:cBhvr>
                                      <p:to>
                                        <p:strVal val="visible"/>
                                      </p:to>
                                    </p:set>
                                  </p:childTnLst>
                                </p:cTn>
                              </p:par>
                              <p:par>
                                <p:cTn id="167" nodeType="withEffect" fill="hold" presetClass="entr" presetID="1">
                                  <p:stCondLst>
                                    <p:cond delay="0"/>
                                  </p:stCondLst>
                                  <p:childTnLst>
                                    <p:set>
                                      <p:cBhvr>
                                        <p:cTn id="168" dur="1" fill="hold">
                                          <p:stCondLst>
                                            <p:cond delay="0"/>
                                          </p:stCondLst>
                                        </p:cTn>
                                        <p:tgtEl>
                                          <p:spTgt spid="826">
                                            <p:txEl>
                                              <p:pRg st="7" end="7"/>
                                            </p:txEl>
                                          </p:spTgt>
                                        </p:tgtEl>
                                        <p:attrNameLst>
                                          <p:attrName>style.visibility</p:attrName>
                                        </p:attrNameLst>
                                      </p:cBhvr>
                                      <p:to>
                                        <p:strVal val="visible"/>
                                      </p:to>
                                    </p:set>
                                  </p:childTnLst>
                                </p:cTn>
                              </p:par>
                              <p:par>
                                <p:cTn id="169" nodeType="withEffect" fill="hold" presetClass="entr" presetID="1">
                                  <p:stCondLst>
                                    <p:cond delay="0"/>
                                  </p:stCondLst>
                                  <p:childTnLst>
                                    <p:set>
                                      <p:cBhvr>
                                        <p:cTn id="170" dur="1" fill="hold">
                                          <p:stCondLst>
                                            <p:cond delay="0"/>
                                          </p:stCondLst>
                                        </p:cTn>
                                        <p:tgtEl>
                                          <p:spTgt spid="826">
                                            <p:txEl>
                                              <p:pRg st="8" end="8"/>
                                            </p:txEl>
                                          </p:spTgt>
                                        </p:tgtEl>
                                        <p:attrNameLst>
                                          <p:attrName>style.visibility</p:attrName>
                                        </p:attrNameLst>
                                      </p:cBhvr>
                                      <p:to>
                                        <p:strVal val="visible"/>
                                      </p:to>
                                    </p:set>
                                  </p:childTnLst>
                                </p:cTn>
                              </p:par>
                              <p:par>
                                <p:cTn id="171" nodeType="withEffect" fill="hold" presetClass="entr" presetID="1">
                                  <p:stCondLst>
                                    <p:cond delay="0"/>
                                  </p:stCondLst>
                                  <p:childTnLst>
                                    <p:set>
                                      <p:cBhvr>
                                        <p:cTn id="172" dur="1" fill="hold">
                                          <p:stCondLst>
                                            <p:cond delay="0"/>
                                          </p:stCondLst>
                                        </p:cTn>
                                        <p:tgtEl>
                                          <p:spTgt spid="826">
                                            <p:txEl>
                                              <p:pRg st="9" end="9"/>
                                            </p:txEl>
                                          </p:spTgt>
                                        </p:tgtEl>
                                        <p:attrNameLst>
                                          <p:attrName>style.visibility</p:attrName>
                                        </p:attrNameLst>
                                      </p:cBhvr>
                                      <p:to>
                                        <p:strVal val="visible"/>
                                      </p:to>
                                    </p:set>
                                  </p:childTnLst>
                                </p:cTn>
                              </p:par>
                            </p:childTnLst>
                          </p:cTn>
                        </p:par>
                      </p:childTnLst>
                    </p:cTn>
                  </p:par>
                  <p:par>
                    <p:cTn id="173" nodeType="clickEffect" fill="hold">
                      <p:stCondLst>
                        <p:cond delay="indefinite"/>
                      </p:stCondLst>
                      <p:childTnLst>
                        <p:par>
                          <p:cTn id="174" nodeType="withEffect" fill="hold">
                            <p:stCondLst>
                              <p:cond delay="0"/>
                            </p:stCondLst>
                            <p:childTnLst>
                              <p:par>
                                <p:cTn id="175" nodeType="clickEffect" fill="hold" presetClass="entr" presetID="1">
                                  <p:stCondLst>
                                    <p:cond delay="0"/>
                                  </p:stCondLst>
                                  <p:childTnLst>
                                    <p:set>
                                      <p:cBhvr>
                                        <p:cTn id="176" dur="1" fill="hold">
                                          <p:stCondLst>
                                            <p:cond delay="0"/>
                                          </p:stCondLst>
                                        </p:cTn>
                                        <p:tgtEl>
                                          <p:spTgt spid="826">
                                            <p:txEl>
                                              <p:pRg st="10" end="10"/>
                                            </p:txEl>
                                          </p:spTgt>
                                        </p:tgtEl>
                                        <p:attrNameLst>
                                          <p:attrName>style.visibility</p:attrName>
                                        </p:attrNameLst>
                                      </p:cBhvr>
                                      <p:to>
                                        <p:strVal val="visible"/>
                                      </p:to>
                                    </p:set>
                                  </p:childTnLst>
                                </p:cTn>
                              </p:par>
                              <p:par>
                                <p:cTn id="177" nodeType="withEffect" fill="hold" presetClass="entr" presetID="1">
                                  <p:stCondLst>
                                    <p:cond delay="0"/>
                                  </p:stCondLst>
                                  <p:childTnLst>
                                    <p:set>
                                      <p:cBhvr>
                                        <p:cTn id="178" dur="1" fill="hold">
                                          <p:stCondLst>
                                            <p:cond delay="0"/>
                                          </p:stCondLst>
                                        </p:cTn>
                                        <p:tgtEl>
                                          <p:spTgt spid="826">
                                            <p:txEl>
                                              <p:pRg st="11" end="11"/>
                                            </p:txEl>
                                          </p:spTgt>
                                        </p:tgtEl>
                                        <p:attrNameLst>
                                          <p:attrName>style.visibility</p:attrName>
                                        </p:attrNameLst>
                                      </p:cBhvr>
                                      <p:to>
                                        <p:strVal val="visible"/>
                                      </p:to>
                                    </p:set>
                                  </p:childTnLst>
                                </p:cTn>
                              </p:par>
                            </p:childTnLst>
                          </p:cTn>
                        </p:par>
                      </p:childTnLst>
                    </p:cTn>
                  </p:par>
                  <p:par>
                    <p:cTn id="179" nodeType="clickEffect" fill="hold">
                      <p:stCondLst>
                        <p:cond delay="indefinite"/>
                      </p:stCondLst>
                      <p:childTnLst>
                        <p:par>
                          <p:cTn id="180" nodeType="withEffect" fill="hold">
                            <p:stCondLst>
                              <p:cond delay="0"/>
                            </p:stCondLst>
                            <p:childTnLst>
                              <p:par>
                                <p:cTn id="181" nodeType="clickEffect" fill="hold" presetClass="entr" presetID="1">
                                  <p:stCondLst>
                                    <p:cond delay="0"/>
                                  </p:stCondLst>
                                  <p:childTnLst>
                                    <p:set>
                                      <p:cBhvr>
                                        <p:cTn id="182" dur="1" fill="hold">
                                          <p:stCondLst>
                                            <p:cond delay="0"/>
                                          </p:stCondLst>
                                        </p:cTn>
                                        <p:tgtEl>
                                          <p:spTgt spid="826">
                                            <p:txEl>
                                              <p:pRg st="12" end="12"/>
                                            </p:txEl>
                                          </p:spTgt>
                                        </p:tgtEl>
                                        <p:attrNameLst>
                                          <p:attrName>style.visibility</p:attrName>
                                        </p:attrNameLst>
                                      </p:cBhvr>
                                      <p:to>
                                        <p:strVal val="visible"/>
                                      </p:to>
                                    </p:set>
                                  </p:childTnLst>
                                </p:cTn>
                              </p:par>
                              <p:par>
                                <p:cTn id="183" nodeType="withEffect" fill="hold" presetClass="entr" presetID="1">
                                  <p:stCondLst>
                                    <p:cond delay="0"/>
                                  </p:stCondLst>
                                  <p:childTnLst>
                                    <p:set>
                                      <p:cBhvr>
                                        <p:cTn id="184" dur="1" fill="hold">
                                          <p:stCondLst>
                                            <p:cond delay="0"/>
                                          </p:stCondLst>
                                        </p:cTn>
                                        <p:tgtEl>
                                          <p:spTgt spid="826">
                                            <p:txEl>
                                              <p:pRg st="13" end="13"/>
                                            </p:txEl>
                                          </p:spTgt>
                                        </p:tgtEl>
                                        <p:attrNameLst>
                                          <p:attrName>style.visibility</p:attrName>
                                        </p:attrNameLst>
                                      </p:cBhvr>
                                      <p:to>
                                        <p:strVal val="visible"/>
                                      </p:to>
                                    </p:set>
                                  </p:childTnLst>
                                </p:cTn>
                              </p:par>
                              <p:par>
                                <p:cTn id="185" nodeType="withEffect" fill="hold" presetClass="entr" presetID="1">
                                  <p:stCondLst>
                                    <p:cond delay="0"/>
                                  </p:stCondLst>
                                  <p:childTnLst>
                                    <p:set>
                                      <p:cBhvr>
                                        <p:cTn id="186" dur="1" fill="hold">
                                          <p:stCondLst>
                                            <p:cond delay="0"/>
                                          </p:stCondLst>
                                        </p:cTn>
                                        <p:tgtEl>
                                          <p:spTgt spid="826">
                                            <p:txEl>
                                              <p:pRg st="14" end="14"/>
                                            </p:txEl>
                                          </p:spTgt>
                                        </p:tgtEl>
                                        <p:attrNameLst>
                                          <p:attrName>style.visibility</p:attrName>
                                        </p:attrNameLst>
                                      </p:cBhvr>
                                      <p:to>
                                        <p:strVal val="visible"/>
                                      </p:to>
                                    </p:set>
                                  </p:childTnLst>
                                </p:cTn>
                              </p:par>
                              <p:par>
                                <p:cTn id="187" nodeType="withEffect" fill="hold" presetClass="entr" presetID="1">
                                  <p:stCondLst>
                                    <p:cond delay="0"/>
                                  </p:stCondLst>
                                  <p:childTnLst>
                                    <p:set>
                                      <p:cBhvr>
                                        <p:cTn id="188" dur="1" fill="hold">
                                          <p:stCondLst>
                                            <p:cond delay="0"/>
                                          </p:stCondLst>
                                        </p:cTn>
                                        <p:tgtEl>
                                          <p:spTgt spid="826">
                                            <p:txEl>
                                              <p:pRg st="15" end="15"/>
                                            </p:txEl>
                                          </p:spTgt>
                                        </p:tgtEl>
                                        <p:attrNameLst>
                                          <p:attrName>style.visibility</p:attrName>
                                        </p:attrNameLst>
                                      </p:cBhvr>
                                      <p:to>
                                        <p:strVal val="visible"/>
                                      </p:to>
                                    </p:set>
                                  </p:childTnLst>
                                </p:cTn>
                              </p:par>
                              <p:par>
                                <p:cTn id="189" nodeType="withEffect" fill="hold" presetClass="entr" presetID="1">
                                  <p:stCondLst>
                                    <p:cond delay="0"/>
                                  </p:stCondLst>
                                  <p:childTnLst>
                                    <p:set>
                                      <p:cBhvr>
                                        <p:cTn id="190" dur="1" fill="hold">
                                          <p:stCondLst>
                                            <p:cond delay="0"/>
                                          </p:stCondLst>
                                        </p:cTn>
                                        <p:tgtEl>
                                          <p:spTgt spid="826">
                                            <p:txEl>
                                              <p:pRg st="16" end="16"/>
                                            </p:txEl>
                                          </p:spTgt>
                                        </p:tgtEl>
                                        <p:attrNameLst>
                                          <p:attrName>style.visibility</p:attrName>
                                        </p:attrNameLst>
                                      </p:cBhvr>
                                      <p:to>
                                        <p:strVal val="visible"/>
                                      </p:to>
                                    </p:set>
                                  </p:childTnLst>
                                </p:cTn>
                              </p:par>
                              <p:par>
                                <p:cTn id="191" nodeType="withEffect" fill="hold" presetClass="entr" presetID="1">
                                  <p:stCondLst>
                                    <p:cond delay="0"/>
                                  </p:stCondLst>
                                  <p:childTnLst>
                                    <p:set>
                                      <p:cBhvr>
                                        <p:cTn id="192" dur="1" fill="hold">
                                          <p:stCondLst>
                                            <p:cond delay="0"/>
                                          </p:stCondLst>
                                        </p:cTn>
                                        <p:tgtEl>
                                          <p:spTgt spid="826">
                                            <p:txEl>
                                              <p:pRg st="17" end="17"/>
                                            </p:txEl>
                                          </p:spTgt>
                                        </p:tgtEl>
                                        <p:attrNameLst>
                                          <p:attrName>style.visibility</p:attrName>
                                        </p:attrNameLst>
                                      </p:cBhvr>
                                      <p:to>
                                        <p:strVal val="visible"/>
                                      </p:to>
                                    </p:set>
                                  </p:childTnLst>
                                </p:cTn>
                              </p:par>
                              <p:par>
                                <p:cTn id="193" nodeType="withEffect" fill="hold" presetClass="entr" presetID="1">
                                  <p:stCondLst>
                                    <p:cond delay="0"/>
                                  </p:stCondLst>
                                  <p:childTnLst>
                                    <p:set>
                                      <p:cBhvr>
                                        <p:cTn id="194" dur="1" fill="hold">
                                          <p:stCondLst>
                                            <p:cond delay="0"/>
                                          </p:stCondLst>
                                        </p:cTn>
                                        <p:tgtEl>
                                          <p:spTgt spid="826">
                                            <p:txEl>
                                              <p:pRg st="18" end="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7" name="PlaceHolder 1"/>
          <p:cNvSpPr>
            <a:spLocks noGrp="1"/>
          </p:cNvSpPr>
          <p:nvPr>
            <p:ph type="title"/>
          </p:nvPr>
        </p:nvSpPr>
        <p:spPr>
          <a:xfrm>
            <a:off x="457200" y="1095480"/>
            <a:ext cx="8227800" cy="750600"/>
          </a:xfrm>
          <a:prstGeom prst="rect">
            <a:avLst/>
          </a:prstGeom>
          <a:noFill/>
          <a:ln w="0">
            <a:noFill/>
          </a:ln>
        </p:spPr>
        <p:txBody>
          <a:bodyPr numCol="1" spcCol="0" lIns="90000" rIns="90000" tIns="45000" bIns="45000" anchor="ctr">
            <a:noAutofit/>
          </a:bodyPr>
          <a:p>
            <a:pPr indent="0">
              <a:lnSpc>
                <a:spcPct val="100000"/>
              </a:lnSpc>
              <a:buNone/>
              <a:tabLst>
                <a:tab algn="l" pos="0"/>
              </a:tabLst>
            </a:pPr>
            <a:r>
              <a:rPr b="1" lang="en-US" sz="2400" spc="-1" strike="noStrike">
                <a:solidFill>
                  <a:srgbClr val="000000"/>
                </a:solidFill>
                <a:latin typeface="Arial"/>
                <a:ea typeface="ヒラギノ角ゴ Pro W3"/>
              </a:rPr>
              <a:t>Data Center Committee Consolidation Concerns </a:t>
            </a:r>
            <a:r>
              <a:rPr b="1" lang="en-US" sz="1400" spc="-1" strike="noStrike">
                <a:solidFill>
                  <a:srgbClr val="000000"/>
                </a:solidFill>
                <a:latin typeface="Arial"/>
                <a:ea typeface="ヒラギノ角ゴ Pro W3"/>
              </a:rPr>
              <a:t>(1 of 3)</a:t>
            </a:r>
            <a:endParaRPr b="0" lang="en-US" sz="1400" spc="-1" strike="noStrike">
              <a:solidFill>
                <a:srgbClr val="000000"/>
              </a:solidFill>
              <a:latin typeface="Arial"/>
            </a:endParaRPr>
          </a:p>
        </p:txBody>
      </p:sp>
      <p:sp>
        <p:nvSpPr>
          <p:cNvPr id="828" name="PlaceHolder 2"/>
          <p:cNvSpPr>
            <a:spLocks noGrp="1"/>
          </p:cNvSpPr>
          <p:nvPr>
            <p:ph/>
          </p:nvPr>
        </p:nvSpPr>
        <p:spPr>
          <a:xfrm>
            <a:off x="457200" y="1714680"/>
            <a:ext cx="8227800" cy="5248080"/>
          </a:xfrm>
          <a:prstGeom prst="rect">
            <a:avLst/>
          </a:prstGeom>
          <a:noFill/>
          <a:ln w="0">
            <a:noFill/>
          </a:ln>
        </p:spPr>
        <p:txBody>
          <a:bodyPr numCol="1" spcCol="0" lIns="90000" rIns="90000" tIns="45000" bIns="45000" anchor="t">
            <a:noAutofit/>
          </a:bodyPr>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Data Center Inventory</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What has to move and to where?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B2 to be torn down. B26 to be refurbished.</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660 &amp; 690 go to B28. 670 goes to B21.</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hardware and power requirements for projects slated to move to B28.</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Inventory of 600 websites.</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Networking</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a data center switch.</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Procuring the wiring for sub-floor networking and patch panel</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Connection to the B2 subnet and VLANS.</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Using GSFC’s Zone Architecture Public Zone.</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New Data Center Prep</a:t>
            </a:r>
            <a:endParaRPr b="0" lang="en-US" sz="18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UPS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Floor had to be reinforced with a steel beam to support the weight of the batteries</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Installation promised Dec 2008 but delivered March 2009</a:t>
            </a:r>
            <a:endParaRPr b="0" lang="en-US" sz="1400" spc="-1" strike="noStrike">
              <a:solidFill>
                <a:srgbClr val="000000"/>
              </a:solidFill>
              <a:latin typeface="Arial"/>
            </a:endParaRPr>
          </a:p>
          <a:p>
            <a:pPr lvl="1" marL="743040" indent="-28584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Claiming the assigned space</a:t>
            </a:r>
            <a:endParaRPr b="0" lang="en-US" sz="1400" spc="-1" strike="noStrike">
              <a:solidFill>
                <a:srgbClr val="000000"/>
              </a:solidFill>
              <a:latin typeface="Arial"/>
            </a:endParaRPr>
          </a:p>
          <a:p>
            <a:pPr lvl="2" marL="1143000" indent="-228600">
              <a:lnSpc>
                <a:spcPct val="100000"/>
              </a:lnSpc>
              <a:spcBef>
                <a:spcPts val="281"/>
              </a:spcBef>
              <a:buClr>
                <a:srgbClr val="000000"/>
              </a:buClr>
              <a:buFont typeface="Arial"/>
              <a:buChar char="•"/>
            </a:pPr>
            <a:r>
              <a:rPr b="0" lang="en-US" sz="1400" spc="-1" strike="noStrike">
                <a:solidFill>
                  <a:srgbClr val="000000"/>
                </a:solidFill>
                <a:latin typeface="Arial"/>
                <a:ea typeface="ヒラギノ角ゴ Pro W3"/>
              </a:rPr>
              <a:t>NCCS project took 9 months longer to finish end of life activities than expected.</a:t>
            </a:r>
            <a:endParaRPr b="0" lang="en-US" sz="1400" spc="-1" strike="noStrike">
              <a:solidFill>
                <a:srgbClr val="000000"/>
              </a:solidFill>
              <a:latin typeface="Arial"/>
            </a:endParaRPr>
          </a:p>
          <a:p>
            <a:pPr marL="343080" indent="-343080">
              <a:lnSpc>
                <a:spcPct val="100000"/>
              </a:lnSpc>
              <a:spcBef>
                <a:spcPts val="360"/>
              </a:spcBef>
              <a:buClr>
                <a:srgbClr val="000000"/>
              </a:buClr>
              <a:buFont typeface="Arial"/>
              <a:buChar char="•"/>
            </a:pPr>
            <a:r>
              <a:rPr b="1" lang="en-US" sz="1800" spc="-1" strike="noStrike">
                <a:solidFill>
                  <a:srgbClr val="000000"/>
                </a:solidFill>
                <a:latin typeface="Arial"/>
                <a:ea typeface="ヒラギノ角ゴ Pro W3"/>
              </a:rPr>
              <a:t>IT Project management</a:t>
            </a:r>
            <a:endParaRPr b="0" lang="en-US" sz="1800" spc="-1" strike="noStrike">
              <a:solidFill>
                <a:srgbClr val="000000"/>
              </a:solidFill>
              <a:latin typeface="Arial"/>
            </a:endParaRPr>
          </a:p>
        </p:txBody>
      </p:sp>
      <p:sp>
        <p:nvSpPr>
          <p:cNvPr id="829" name="Title 10"/>
          <p:cNvSpPr/>
          <p:nvPr/>
        </p:nvSpPr>
        <p:spPr>
          <a:xfrm>
            <a:off x="814680" y="171720"/>
            <a:ext cx="8227800" cy="7506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800" spc="-1" strike="noStrike">
                <a:solidFill>
                  <a:srgbClr val="f3f0e2"/>
                </a:solidFill>
                <a:latin typeface="Arial"/>
                <a:ea typeface="Osaka"/>
              </a:rPr>
              <a:t>How did SED approach virtualization?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95" dur="indefinite" restart="never" nodeType="tmRoot">
          <p:childTnLst>
            <p:seq>
              <p:cTn id="196" dur="indefinite" nodeType="mainSeq">
                <p:childTnLst>
                  <p:par>
                    <p:cTn id="197" nodeType="clickEffect" fill="hold">
                      <p:stCondLst>
                        <p:cond delay="indefinite"/>
                      </p:stCondLst>
                      <p:childTnLst>
                        <p:par>
                          <p:cTn id="198" nodeType="withEffect" fill="hold">
                            <p:stCondLst>
                              <p:cond delay="0"/>
                            </p:stCondLst>
                            <p:childTnLst>
                              <p:par>
                                <p:cTn id="199" nodeType="clickEffect" fill="hold" presetClass="entr" presetID="1">
                                  <p:stCondLst>
                                    <p:cond delay="0"/>
                                  </p:stCondLst>
                                  <p:childTnLst>
                                    <p:set>
                                      <p:cBhvr>
                                        <p:cTn id="200" dur="1" fill="hold">
                                          <p:stCondLst>
                                            <p:cond delay="0"/>
                                          </p:stCondLst>
                                        </p:cTn>
                                        <p:tgtEl>
                                          <p:spTgt spid="828">
                                            <p:txEl>
                                              <p:pRg st="0" end="0"/>
                                            </p:txEl>
                                          </p:spTgt>
                                        </p:tgtEl>
                                        <p:attrNameLst>
                                          <p:attrName>style.visibility</p:attrName>
                                        </p:attrNameLst>
                                      </p:cBhvr>
                                      <p:to>
                                        <p:strVal val="visible"/>
                                      </p:to>
                                    </p:set>
                                  </p:childTnLst>
                                </p:cTn>
                              </p:par>
                              <p:par>
                                <p:cTn id="201" nodeType="withEffect" fill="hold" presetClass="entr" presetID="1">
                                  <p:stCondLst>
                                    <p:cond delay="0"/>
                                  </p:stCondLst>
                                  <p:childTnLst>
                                    <p:set>
                                      <p:cBhvr>
                                        <p:cTn id="202" dur="1" fill="hold">
                                          <p:stCondLst>
                                            <p:cond delay="0"/>
                                          </p:stCondLst>
                                        </p:cTn>
                                        <p:tgtEl>
                                          <p:spTgt spid="828">
                                            <p:txEl>
                                              <p:pRg st="1" end="1"/>
                                            </p:txEl>
                                          </p:spTgt>
                                        </p:tgtEl>
                                        <p:attrNameLst>
                                          <p:attrName>style.visibility</p:attrName>
                                        </p:attrNameLst>
                                      </p:cBhvr>
                                      <p:to>
                                        <p:strVal val="visible"/>
                                      </p:to>
                                    </p:set>
                                  </p:childTnLst>
                                </p:cTn>
                              </p:par>
                              <p:par>
                                <p:cTn id="203" nodeType="withEffect" fill="hold" presetClass="entr" presetID="1">
                                  <p:stCondLst>
                                    <p:cond delay="0"/>
                                  </p:stCondLst>
                                  <p:childTnLst>
                                    <p:set>
                                      <p:cBhvr>
                                        <p:cTn id="204" dur="1" fill="hold">
                                          <p:stCondLst>
                                            <p:cond delay="0"/>
                                          </p:stCondLst>
                                        </p:cTn>
                                        <p:tgtEl>
                                          <p:spTgt spid="828">
                                            <p:txEl>
                                              <p:pRg st="2" end="2"/>
                                            </p:txEl>
                                          </p:spTgt>
                                        </p:tgtEl>
                                        <p:attrNameLst>
                                          <p:attrName>style.visibility</p:attrName>
                                        </p:attrNameLst>
                                      </p:cBhvr>
                                      <p:to>
                                        <p:strVal val="visible"/>
                                      </p:to>
                                    </p:set>
                                  </p:childTnLst>
                                </p:cTn>
                              </p:par>
                              <p:par>
                                <p:cTn id="205" nodeType="withEffect" fill="hold" presetClass="entr" presetID="1">
                                  <p:stCondLst>
                                    <p:cond delay="0"/>
                                  </p:stCondLst>
                                  <p:childTnLst>
                                    <p:set>
                                      <p:cBhvr>
                                        <p:cTn id="206" dur="1" fill="hold">
                                          <p:stCondLst>
                                            <p:cond delay="0"/>
                                          </p:stCondLst>
                                        </p:cTn>
                                        <p:tgtEl>
                                          <p:spTgt spid="828">
                                            <p:txEl>
                                              <p:pRg st="3" end="3"/>
                                            </p:txEl>
                                          </p:spTgt>
                                        </p:tgtEl>
                                        <p:attrNameLst>
                                          <p:attrName>style.visibility</p:attrName>
                                        </p:attrNameLst>
                                      </p:cBhvr>
                                      <p:to>
                                        <p:strVal val="visible"/>
                                      </p:to>
                                    </p:set>
                                  </p:childTnLst>
                                </p:cTn>
                              </p:par>
                              <p:par>
                                <p:cTn id="207" nodeType="withEffect" fill="hold" presetClass="entr" presetID="1">
                                  <p:stCondLst>
                                    <p:cond delay="0"/>
                                  </p:stCondLst>
                                  <p:childTnLst>
                                    <p:set>
                                      <p:cBhvr>
                                        <p:cTn id="208" dur="1" fill="hold">
                                          <p:stCondLst>
                                            <p:cond delay="0"/>
                                          </p:stCondLst>
                                        </p:cTn>
                                        <p:tgtEl>
                                          <p:spTgt spid="828">
                                            <p:txEl>
                                              <p:pRg st="4" end="4"/>
                                            </p:txEl>
                                          </p:spTgt>
                                        </p:tgtEl>
                                        <p:attrNameLst>
                                          <p:attrName>style.visibility</p:attrName>
                                        </p:attrNameLst>
                                      </p:cBhvr>
                                      <p:to>
                                        <p:strVal val="visible"/>
                                      </p:to>
                                    </p:set>
                                  </p:childTnLst>
                                </p:cTn>
                              </p:par>
                              <p:par>
                                <p:cTn id="209" nodeType="withEffect" fill="hold" presetClass="entr" presetID="1">
                                  <p:stCondLst>
                                    <p:cond delay="0"/>
                                  </p:stCondLst>
                                  <p:childTnLst>
                                    <p:set>
                                      <p:cBhvr>
                                        <p:cTn id="210" dur="1" fill="hold">
                                          <p:stCondLst>
                                            <p:cond delay="0"/>
                                          </p:stCondLst>
                                        </p:cTn>
                                        <p:tgtEl>
                                          <p:spTgt spid="828">
                                            <p:txEl>
                                              <p:pRg st="5" end="5"/>
                                            </p:txEl>
                                          </p:spTgt>
                                        </p:tgtEl>
                                        <p:attrNameLst>
                                          <p:attrName>style.visibility</p:attrName>
                                        </p:attrNameLst>
                                      </p:cBhvr>
                                      <p:to>
                                        <p:strVal val="visible"/>
                                      </p:to>
                                    </p:set>
                                  </p:childTnLst>
                                </p:cTn>
                              </p:par>
                            </p:childTnLst>
                          </p:cTn>
                        </p:par>
                      </p:childTnLst>
                    </p:cTn>
                  </p:par>
                  <p:par>
                    <p:cTn id="211" nodeType="clickEffect" fill="hold">
                      <p:stCondLst>
                        <p:cond delay="indefinite"/>
                      </p:stCondLst>
                      <p:childTnLst>
                        <p:par>
                          <p:cTn id="212" nodeType="withEffect" fill="hold">
                            <p:stCondLst>
                              <p:cond delay="0"/>
                            </p:stCondLst>
                            <p:childTnLst>
                              <p:par>
                                <p:cTn id="213" nodeType="clickEffect" fill="hold" presetClass="entr" presetID="1">
                                  <p:stCondLst>
                                    <p:cond delay="0"/>
                                  </p:stCondLst>
                                  <p:childTnLst>
                                    <p:set>
                                      <p:cBhvr>
                                        <p:cTn id="214" dur="1" fill="hold">
                                          <p:stCondLst>
                                            <p:cond delay="0"/>
                                          </p:stCondLst>
                                        </p:cTn>
                                        <p:tgtEl>
                                          <p:spTgt spid="828">
                                            <p:txEl>
                                              <p:pRg st="6" end="6"/>
                                            </p:txEl>
                                          </p:spTgt>
                                        </p:tgtEl>
                                        <p:attrNameLst>
                                          <p:attrName>style.visibility</p:attrName>
                                        </p:attrNameLst>
                                      </p:cBhvr>
                                      <p:to>
                                        <p:strVal val="visible"/>
                                      </p:to>
                                    </p:set>
                                  </p:childTnLst>
                                </p:cTn>
                              </p:par>
                              <p:par>
                                <p:cTn id="215" nodeType="withEffect" fill="hold" presetClass="entr" presetID="1">
                                  <p:stCondLst>
                                    <p:cond delay="0"/>
                                  </p:stCondLst>
                                  <p:childTnLst>
                                    <p:set>
                                      <p:cBhvr>
                                        <p:cTn id="216" dur="1" fill="hold">
                                          <p:stCondLst>
                                            <p:cond delay="0"/>
                                          </p:stCondLst>
                                        </p:cTn>
                                        <p:tgtEl>
                                          <p:spTgt spid="828">
                                            <p:txEl>
                                              <p:pRg st="7" end="7"/>
                                            </p:txEl>
                                          </p:spTgt>
                                        </p:tgtEl>
                                        <p:attrNameLst>
                                          <p:attrName>style.visibility</p:attrName>
                                        </p:attrNameLst>
                                      </p:cBhvr>
                                      <p:to>
                                        <p:strVal val="visible"/>
                                      </p:to>
                                    </p:set>
                                  </p:childTnLst>
                                </p:cTn>
                              </p:par>
                              <p:par>
                                <p:cTn id="217" nodeType="withEffect" fill="hold" presetClass="entr" presetID="1">
                                  <p:stCondLst>
                                    <p:cond delay="0"/>
                                  </p:stCondLst>
                                  <p:childTnLst>
                                    <p:set>
                                      <p:cBhvr>
                                        <p:cTn id="218" dur="1" fill="hold">
                                          <p:stCondLst>
                                            <p:cond delay="0"/>
                                          </p:stCondLst>
                                        </p:cTn>
                                        <p:tgtEl>
                                          <p:spTgt spid="828">
                                            <p:txEl>
                                              <p:pRg st="8" end="8"/>
                                            </p:txEl>
                                          </p:spTgt>
                                        </p:tgtEl>
                                        <p:attrNameLst>
                                          <p:attrName>style.visibility</p:attrName>
                                        </p:attrNameLst>
                                      </p:cBhvr>
                                      <p:to>
                                        <p:strVal val="visible"/>
                                      </p:to>
                                    </p:set>
                                  </p:childTnLst>
                                </p:cTn>
                              </p:par>
                              <p:par>
                                <p:cTn id="219" nodeType="withEffect" fill="hold" presetClass="entr" presetID="1">
                                  <p:stCondLst>
                                    <p:cond delay="0"/>
                                  </p:stCondLst>
                                  <p:childTnLst>
                                    <p:set>
                                      <p:cBhvr>
                                        <p:cTn id="220" dur="1" fill="hold">
                                          <p:stCondLst>
                                            <p:cond delay="0"/>
                                          </p:stCondLst>
                                        </p:cTn>
                                        <p:tgtEl>
                                          <p:spTgt spid="828">
                                            <p:txEl>
                                              <p:pRg st="9" end="9"/>
                                            </p:txEl>
                                          </p:spTgt>
                                        </p:tgtEl>
                                        <p:attrNameLst>
                                          <p:attrName>style.visibility</p:attrName>
                                        </p:attrNameLst>
                                      </p:cBhvr>
                                      <p:to>
                                        <p:strVal val="visible"/>
                                      </p:to>
                                    </p:set>
                                  </p:childTnLst>
                                </p:cTn>
                              </p:par>
                              <p:par>
                                <p:cTn id="221" nodeType="withEffect" fill="hold" presetClass="entr" presetID="1">
                                  <p:stCondLst>
                                    <p:cond delay="0"/>
                                  </p:stCondLst>
                                  <p:childTnLst>
                                    <p:set>
                                      <p:cBhvr>
                                        <p:cTn id="222" dur="1" fill="hold">
                                          <p:stCondLst>
                                            <p:cond delay="0"/>
                                          </p:stCondLst>
                                        </p:cTn>
                                        <p:tgtEl>
                                          <p:spTgt spid="828">
                                            <p:txEl>
                                              <p:pRg st="10" end="10"/>
                                            </p:txEl>
                                          </p:spTgt>
                                        </p:tgtEl>
                                        <p:attrNameLst>
                                          <p:attrName>style.visibility</p:attrName>
                                        </p:attrNameLst>
                                      </p:cBhvr>
                                      <p:to>
                                        <p:strVal val="visible"/>
                                      </p:to>
                                    </p:set>
                                  </p:childTnLst>
                                </p:cTn>
                              </p:par>
                            </p:childTnLst>
                          </p:cTn>
                        </p:par>
                      </p:childTnLst>
                    </p:cTn>
                  </p:par>
                  <p:par>
                    <p:cTn id="223" nodeType="clickEffect" fill="hold">
                      <p:stCondLst>
                        <p:cond delay="indefinite"/>
                      </p:stCondLst>
                      <p:childTnLst>
                        <p:par>
                          <p:cTn id="224" nodeType="withEffect" fill="hold">
                            <p:stCondLst>
                              <p:cond delay="0"/>
                            </p:stCondLst>
                            <p:childTnLst>
                              <p:par>
                                <p:cTn id="225" nodeType="clickEffect" fill="hold" presetClass="entr" presetID="1">
                                  <p:stCondLst>
                                    <p:cond delay="0"/>
                                  </p:stCondLst>
                                  <p:childTnLst>
                                    <p:set>
                                      <p:cBhvr>
                                        <p:cTn id="226" dur="1" fill="hold">
                                          <p:stCondLst>
                                            <p:cond delay="0"/>
                                          </p:stCondLst>
                                        </p:cTn>
                                        <p:tgtEl>
                                          <p:spTgt spid="828">
                                            <p:txEl>
                                              <p:pRg st="11" end="11"/>
                                            </p:txEl>
                                          </p:spTgt>
                                        </p:tgtEl>
                                        <p:attrNameLst>
                                          <p:attrName>style.visibility</p:attrName>
                                        </p:attrNameLst>
                                      </p:cBhvr>
                                      <p:to>
                                        <p:strVal val="visible"/>
                                      </p:to>
                                    </p:set>
                                  </p:childTnLst>
                                </p:cTn>
                              </p:par>
                              <p:par>
                                <p:cTn id="227" nodeType="withEffect" fill="hold" presetClass="entr" presetID="1">
                                  <p:stCondLst>
                                    <p:cond delay="0"/>
                                  </p:stCondLst>
                                  <p:childTnLst>
                                    <p:set>
                                      <p:cBhvr>
                                        <p:cTn id="228" dur="1" fill="hold">
                                          <p:stCondLst>
                                            <p:cond delay="0"/>
                                          </p:stCondLst>
                                        </p:cTn>
                                        <p:tgtEl>
                                          <p:spTgt spid="828">
                                            <p:txEl>
                                              <p:pRg st="12" end="12"/>
                                            </p:txEl>
                                          </p:spTgt>
                                        </p:tgtEl>
                                        <p:attrNameLst>
                                          <p:attrName>style.visibility</p:attrName>
                                        </p:attrNameLst>
                                      </p:cBhvr>
                                      <p:to>
                                        <p:strVal val="visible"/>
                                      </p:to>
                                    </p:set>
                                  </p:childTnLst>
                                </p:cTn>
                              </p:par>
                              <p:par>
                                <p:cTn id="229" nodeType="withEffect" fill="hold" presetClass="entr" presetID="1">
                                  <p:stCondLst>
                                    <p:cond delay="0"/>
                                  </p:stCondLst>
                                  <p:childTnLst>
                                    <p:set>
                                      <p:cBhvr>
                                        <p:cTn id="230" dur="1" fill="hold">
                                          <p:stCondLst>
                                            <p:cond delay="0"/>
                                          </p:stCondLst>
                                        </p:cTn>
                                        <p:tgtEl>
                                          <p:spTgt spid="828">
                                            <p:txEl>
                                              <p:pRg st="13" end="13"/>
                                            </p:txEl>
                                          </p:spTgt>
                                        </p:tgtEl>
                                        <p:attrNameLst>
                                          <p:attrName>style.visibility</p:attrName>
                                        </p:attrNameLst>
                                      </p:cBhvr>
                                      <p:to>
                                        <p:strVal val="visible"/>
                                      </p:to>
                                    </p:set>
                                  </p:childTnLst>
                                </p:cTn>
                              </p:par>
                              <p:par>
                                <p:cTn id="231" nodeType="withEffect" fill="hold" presetClass="entr" presetID="1">
                                  <p:stCondLst>
                                    <p:cond delay="0"/>
                                  </p:stCondLst>
                                  <p:childTnLst>
                                    <p:set>
                                      <p:cBhvr>
                                        <p:cTn id="232" dur="1" fill="hold">
                                          <p:stCondLst>
                                            <p:cond delay="0"/>
                                          </p:stCondLst>
                                        </p:cTn>
                                        <p:tgtEl>
                                          <p:spTgt spid="828">
                                            <p:txEl>
                                              <p:pRg st="14" end="14"/>
                                            </p:txEl>
                                          </p:spTgt>
                                        </p:tgtEl>
                                        <p:attrNameLst>
                                          <p:attrName>style.visibility</p:attrName>
                                        </p:attrNameLst>
                                      </p:cBhvr>
                                      <p:to>
                                        <p:strVal val="visible"/>
                                      </p:to>
                                    </p:set>
                                  </p:childTnLst>
                                </p:cTn>
                              </p:par>
                              <p:par>
                                <p:cTn id="233" nodeType="withEffect" fill="hold" presetClass="entr" presetID="1">
                                  <p:stCondLst>
                                    <p:cond delay="0"/>
                                  </p:stCondLst>
                                  <p:childTnLst>
                                    <p:set>
                                      <p:cBhvr>
                                        <p:cTn id="234" dur="1" fill="hold">
                                          <p:stCondLst>
                                            <p:cond delay="0"/>
                                          </p:stCondLst>
                                        </p:cTn>
                                        <p:tgtEl>
                                          <p:spTgt spid="828">
                                            <p:txEl>
                                              <p:pRg st="15" end="15"/>
                                            </p:txEl>
                                          </p:spTgt>
                                        </p:tgtEl>
                                        <p:attrNameLst>
                                          <p:attrName>style.visibility</p:attrName>
                                        </p:attrNameLst>
                                      </p:cBhvr>
                                      <p:to>
                                        <p:strVal val="visible"/>
                                      </p:to>
                                    </p:set>
                                  </p:childTnLst>
                                </p:cTn>
                              </p:par>
                              <p:par>
                                <p:cTn id="235" nodeType="withEffect" fill="hold" presetClass="entr" presetID="1">
                                  <p:stCondLst>
                                    <p:cond delay="0"/>
                                  </p:stCondLst>
                                  <p:childTnLst>
                                    <p:set>
                                      <p:cBhvr>
                                        <p:cTn id="236" dur="1" fill="hold">
                                          <p:stCondLst>
                                            <p:cond delay="0"/>
                                          </p:stCondLst>
                                        </p:cTn>
                                        <p:tgtEl>
                                          <p:spTgt spid="828">
                                            <p:txEl>
                                              <p:pRg st="16" end="16"/>
                                            </p:txEl>
                                          </p:spTgt>
                                        </p:tgtEl>
                                        <p:attrNameLst>
                                          <p:attrName>style.visibility</p:attrName>
                                        </p:attrNameLst>
                                      </p:cBhvr>
                                      <p:to>
                                        <p:strVal val="visible"/>
                                      </p:to>
                                    </p:set>
                                  </p:childTnLst>
                                </p:cTn>
                              </p:par>
                            </p:childTnLst>
                          </p:cTn>
                        </p:par>
                      </p:childTnLst>
                    </p:cTn>
                  </p:par>
                  <p:par>
                    <p:cTn id="237" nodeType="clickEffect" fill="hold">
                      <p:stCondLst>
                        <p:cond delay="indefinite"/>
                      </p:stCondLst>
                      <p:childTnLst>
                        <p:par>
                          <p:cTn id="238" nodeType="withEffect" fill="hold">
                            <p:stCondLst>
                              <p:cond delay="0"/>
                            </p:stCondLst>
                            <p:childTnLst>
                              <p:par>
                                <p:cTn id="239" nodeType="clickEffect" fill="hold" presetClass="entr" presetID="1">
                                  <p:stCondLst>
                                    <p:cond delay="0"/>
                                  </p:stCondLst>
                                  <p:childTnLst>
                                    <p:set>
                                      <p:cBhvr>
                                        <p:cTn id="240" dur="1" fill="hold">
                                          <p:stCondLst>
                                            <p:cond delay="0"/>
                                          </p:stCondLst>
                                        </p:cTn>
                                        <p:tgtEl>
                                          <p:spTgt spid="828">
                                            <p:txEl>
                                              <p:pRg st="17" end="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D02ACC8695A47B8BDC1B4C6351D79" ma:contentTypeVersion="0" ma:contentTypeDescription="Create a new document." ma:contentTypeScope="" ma:versionID="89c65f9c8c2fd6bf50bdcd701b59218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6101D8A-014A-40D2-A2D3-A15C9C667179}"/>
</file>

<file path=customXml/itemProps2.xml><?xml version="1.0" encoding="utf-8"?>
<ds:datastoreItem xmlns:ds="http://schemas.openxmlformats.org/officeDocument/2006/customXml" ds:itemID="{92A64A23-8B2A-4904-B0E0-94930069591D}"/>
</file>

<file path=customXml/itemProps3.xml><?xml version="1.0" encoding="utf-8"?>
<ds:datastoreItem xmlns:ds="http://schemas.openxmlformats.org/officeDocument/2006/customXml" ds:itemID="{AED04E4F-8667-4F98-8DAC-8CD668774663}"/>
</file>

<file path=docProps/app.xml><?xml version="1.0" encoding="utf-8"?>
<Properties xmlns="http://schemas.openxmlformats.org/officeDocument/2006/extended-properties" xmlns:vt="http://schemas.openxmlformats.org/officeDocument/2006/docPropsVTypes">
  <Template/>
  <TotalTime>5315</TotalTime>
  <Application>LibreOffice/24.2.7.2$Linux_X86_64 LibreOffice_project/420$Build-2</Application>
  <AppVersion>15.0000</AppVersion>
  <Words>3969</Words>
  <Paragraphs>690</Paragraphs>
  <Company>LM ES&amp;S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2011-05-17T19:40:42Z</dcterms:created>
  <dc:creator>ODIN</dc:creator>
  <dc:description/>
  <dc:language>en-US</dc:language>
  <cp:lastModifiedBy/>
  <cp:lastPrinted>2011-06-23T21:56:37Z</cp:lastPrinted>
  <dcterms:modified xsi:type="dcterms:W3CDTF">2025-04-13T04:17:12Z</dcterms:modified>
  <cp:revision>125</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0x010100A8ED02ACC8695A47B8BDC1B4C6351D79</vt:lpwstr>
  </property>
  <property fmtid="{D5CDD505-2E9C-101B-9397-08002B2CF9AE}" pid="3" name="Notes">
    <vt:r8>3</vt:r8>
  </property>
  <property fmtid="{D5CDD505-2E9C-101B-9397-08002B2CF9AE}" pid="4" name="PresentationFormat">
    <vt:lpwstr>On-screen Show (4:3)</vt:lpwstr>
  </property>
  <property fmtid="{D5CDD505-2E9C-101B-9397-08002B2CF9AE}" pid="5" name="Slides">
    <vt:r8>41</vt:r8>
  </property>
</Properties>
</file>