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7FD9FC-8EFE-4DF5-96F9-644D8D72F02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9D176F4C-7296-4D36-817C-4AFF147B8409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Short Image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2971800" y="1326600"/>
            <a:ext cx="4952880" cy="3873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2025-04-29T17:23:04Z</dcterms:created>
  <dc:creator/>
  <dc:description/>
  <dc:language>en-US</dc:language>
  <cp:lastModifiedBy/>
  <dcterms:modified xsi:type="dcterms:W3CDTF">2025-04-29T17:25:26Z</dcterms:modified>
  <cp:revision>1</cp:revision>
  <dc:subject/>
  <dc:title/>
</cp:coreProperties>
</file>